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0" r:id="rId2"/>
    <p:sldId id="261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D3DF57-6219-46CF-BD24-0BCDB4F9D04B}" v="382" dt="2021-09-25T19:33:24.761"/>
    <p1510:client id="{29D3DB64-4780-43B0-84E7-2738B5566886}" v="62" dt="2021-09-26T18:20:51.3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01" autoAdjust="0"/>
    <p:restoredTop sz="94660"/>
  </p:normalViewPr>
  <p:slideViewPr>
    <p:cSldViewPr snapToGrid="0">
      <p:cViewPr varScale="1">
        <p:scale>
          <a:sx n="77" d="100"/>
          <a:sy n="77" d="100"/>
        </p:scale>
        <p:origin x="77" y="2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97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in Knox" userId="a67f5eaf797c531e" providerId="LiveId" clId="{49FC9FDF-5A7B-4620-A333-580B31F81B52}"/>
    <pc:docChg chg="addSld delSld modSld">
      <pc:chgData name="Colin Knox" userId="a67f5eaf797c531e" providerId="LiveId" clId="{49FC9FDF-5A7B-4620-A333-580B31F81B52}" dt="2019-10-29T05:59:34.224" v="1" actId="2696"/>
      <pc:docMkLst>
        <pc:docMk/>
      </pc:docMkLst>
      <pc:sldChg chg="add del">
        <pc:chgData name="Colin Knox" userId="a67f5eaf797c531e" providerId="LiveId" clId="{49FC9FDF-5A7B-4620-A333-580B31F81B52}" dt="2019-10-29T05:59:34.224" v="1" actId="2696"/>
        <pc:sldMkLst>
          <pc:docMk/>
          <pc:sldMk cId="347693151" sldId="258"/>
        </pc:sldMkLst>
      </pc:sldChg>
    </pc:docChg>
  </pc:docChgLst>
  <pc:docChgLst>
    <pc:chgData name="Ena Đapić" userId="2992485c7ffe2a43" providerId="LiveId" clId="{29D3DB64-4780-43B0-84E7-2738B5566886}"/>
    <pc:docChg chg="undo custSel modSld">
      <pc:chgData name="Ena Đapić" userId="2992485c7ffe2a43" providerId="LiveId" clId="{29D3DB64-4780-43B0-84E7-2738B5566886}" dt="2021-09-26T18:20:51.351" v="73" actId="1076"/>
      <pc:docMkLst>
        <pc:docMk/>
      </pc:docMkLst>
      <pc:sldChg chg="modSp mod modAnim">
        <pc:chgData name="Ena Đapić" userId="2992485c7ffe2a43" providerId="LiveId" clId="{29D3DB64-4780-43B0-84E7-2738B5566886}" dt="2021-09-26T18:01:11.264" v="3"/>
        <pc:sldMkLst>
          <pc:docMk/>
          <pc:sldMk cId="1707357025" sldId="261"/>
        </pc:sldMkLst>
        <pc:spChg chg="mod">
          <ac:chgData name="Ena Đapić" userId="2992485c7ffe2a43" providerId="LiveId" clId="{29D3DB64-4780-43B0-84E7-2738B5566886}" dt="2021-09-26T18:01:04.234" v="1" actId="1076"/>
          <ac:spMkLst>
            <pc:docMk/>
            <pc:sldMk cId="1707357025" sldId="261"/>
            <ac:spMk id="6" creationId="{8F6C34E5-9DDB-4D18-B1BA-E55597FC5A9C}"/>
          </ac:spMkLst>
        </pc:spChg>
      </pc:sldChg>
      <pc:sldChg chg="modSp">
        <pc:chgData name="Ena Đapić" userId="2992485c7ffe2a43" providerId="LiveId" clId="{29D3DB64-4780-43B0-84E7-2738B5566886}" dt="2021-09-26T18:01:28.856" v="5" actId="20577"/>
        <pc:sldMkLst>
          <pc:docMk/>
          <pc:sldMk cId="2492518065" sldId="265"/>
        </pc:sldMkLst>
        <pc:graphicFrameChg chg="mod">
          <ac:chgData name="Ena Đapić" userId="2992485c7ffe2a43" providerId="LiveId" clId="{29D3DB64-4780-43B0-84E7-2738B5566886}" dt="2021-09-26T18:01:28.856" v="5" actId="20577"/>
          <ac:graphicFrameMkLst>
            <pc:docMk/>
            <pc:sldMk cId="2492518065" sldId="265"/>
            <ac:graphicFrameMk id="6" creationId="{4E5FAD1E-3436-4AA6-88DC-60A511D75778}"/>
          </ac:graphicFrameMkLst>
        </pc:graphicFrameChg>
      </pc:sldChg>
      <pc:sldChg chg="modSp mod modAnim">
        <pc:chgData name="Ena Đapić" userId="2992485c7ffe2a43" providerId="LiveId" clId="{29D3DB64-4780-43B0-84E7-2738B5566886}" dt="2021-09-26T18:05:22.286" v="24" actId="1076"/>
        <pc:sldMkLst>
          <pc:docMk/>
          <pc:sldMk cId="4037352153" sldId="266"/>
        </pc:sldMkLst>
        <pc:spChg chg="mod">
          <ac:chgData name="Ena Đapić" userId="2992485c7ffe2a43" providerId="LiveId" clId="{29D3DB64-4780-43B0-84E7-2738B5566886}" dt="2021-09-26T18:05:22.286" v="24" actId="1076"/>
          <ac:spMkLst>
            <pc:docMk/>
            <pc:sldMk cId="4037352153" sldId="266"/>
            <ac:spMk id="5" creationId="{929967D3-B333-4B72-B80A-EEF3C628A9B0}"/>
          </ac:spMkLst>
        </pc:spChg>
      </pc:sldChg>
      <pc:sldChg chg="delSp modSp mod modAnim">
        <pc:chgData name="Ena Đapić" userId="2992485c7ffe2a43" providerId="LiveId" clId="{29D3DB64-4780-43B0-84E7-2738B5566886}" dt="2021-09-26T18:07:16.032" v="38"/>
        <pc:sldMkLst>
          <pc:docMk/>
          <pc:sldMk cId="2069597952" sldId="268"/>
        </pc:sldMkLst>
        <pc:spChg chg="mod topLvl">
          <ac:chgData name="Ena Đapić" userId="2992485c7ffe2a43" providerId="LiveId" clId="{29D3DB64-4780-43B0-84E7-2738B5566886}" dt="2021-09-26T18:07:10.266" v="37" actId="165"/>
          <ac:spMkLst>
            <pc:docMk/>
            <pc:sldMk cId="2069597952" sldId="268"/>
            <ac:spMk id="4" creationId="{35D620AC-8AA6-4FE9-AE59-51A9ACF93E2D}"/>
          </ac:spMkLst>
        </pc:spChg>
        <pc:spChg chg="mod topLvl">
          <ac:chgData name="Ena Đapić" userId="2992485c7ffe2a43" providerId="LiveId" clId="{29D3DB64-4780-43B0-84E7-2738B5566886}" dt="2021-09-26T18:07:10.266" v="37" actId="165"/>
          <ac:spMkLst>
            <pc:docMk/>
            <pc:sldMk cId="2069597952" sldId="268"/>
            <ac:spMk id="6" creationId="{2AC1BB0C-BDD9-4374-8B73-FF5E159BA1ED}"/>
          </ac:spMkLst>
        </pc:spChg>
        <pc:spChg chg="mod topLvl">
          <ac:chgData name="Ena Đapić" userId="2992485c7ffe2a43" providerId="LiveId" clId="{29D3DB64-4780-43B0-84E7-2738B5566886}" dt="2021-09-26T18:07:10.266" v="37" actId="165"/>
          <ac:spMkLst>
            <pc:docMk/>
            <pc:sldMk cId="2069597952" sldId="268"/>
            <ac:spMk id="7" creationId="{516C899C-5B59-48A5-B1BE-DEA175EB38F6}"/>
          </ac:spMkLst>
        </pc:spChg>
        <pc:spChg chg="mod topLvl">
          <ac:chgData name="Ena Đapić" userId="2992485c7ffe2a43" providerId="LiveId" clId="{29D3DB64-4780-43B0-84E7-2738B5566886}" dt="2021-09-26T18:07:10.266" v="37" actId="165"/>
          <ac:spMkLst>
            <pc:docMk/>
            <pc:sldMk cId="2069597952" sldId="268"/>
            <ac:spMk id="8" creationId="{17D2DB9B-F59A-4021-99C7-C78628F8C338}"/>
          </ac:spMkLst>
        </pc:spChg>
        <pc:spChg chg="mod topLvl">
          <ac:chgData name="Ena Đapić" userId="2992485c7ffe2a43" providerId="LiveId" clId="{29D3DB64-4780-43B0-84E7-2738B5566886}" dt="2021-09-26T18:07:10.266" v="37" actId="165"/>
          <ac:spMkLst>
            <pc:docMk/>
            <pc:sldMk cId="2069597952" sldId="268"/>
            <ac:spMk id="9" creationId="{35128E6E-9093-40AC-BFDC-D4FD094B43EA}"/>
          </ac:spMkLst>
        </pc:spChg>
        <pc:spChg chg="mod topLvl">
          <ac:chgData name="Ena Đapić" userId="2992485c7ffe2a43" providerId="LiveId" clId="{29D3DB64-4780-43B0-84E7-2738B5566886}" dt="2021-09-26T18:07:10.266" v="37" actId="165"/>
          <ac:spMkLst>
            <pc:docMk/>
            <pc:sldMk cId="2069597952" sldId="268"/>
            <ac:spMk id="10" creationId="{41A920B8-B85B-47F5-AC23-C4A37DC11CCE}"/>
          </ac:spMkLst>
        </pc:spChg>
        <pc:spChg chg="mod topLvl">
          <ac:chgData name="Ena Đapić" userId="2992485c7ffe2a43" providerId="LiveId" clId="{29D3DB64-4780-43B0-84E7-2738B5566886}" dt="2021-09-26T18:07:10.266" v="37" actId="165"/>
          <ac:spMkLst>
            <pc:docMk/>
            <pc:sldMk cId="2069597952" sldId="268"/>
            <ac:spMk id="11" creationId="{110B4251-A39C-4A8F-AA02-6FD906ED32C6}"/>
          </ac:spMkLst>
        </pc:spChg>
        <pc:grpChg chg="del mod">
          <ac:chgData name="Ena Đapić" userId="2992485c7ffe2a43" providerId="LiveId" clId="{29D3DB64-4780-43B0-84E7-2738B5566886}" dt="2021-09-26T18:07:10.266" v="37" actId="165"/>
          <ac:grpSpMkLst>
            <pc:docMk/>
            <pc:sldMk cId="2069597952" sldId="268"/>
            <ac:grpSpMk id="3" creationId="{78262E51-DAA2-4492-8435-FE83F222B800}"/>
          </ac:grpSpMkLst>
        </pc:grpChg>
        <pc:graphicFrameChg chg="del mod">
          <ac:chgData name="Ena Đapić" userId="2992485c7ffe2a43" providerId="LiveId" clId="{29D3DB64-4780-43B0-84E7-2738B5566886}" dt="2021-09-26T18:06:34.966" v="31" actId="18245"/>
          <ac:graphicFrameMkLst>
            <pc:docMk/>
            <pc:sldMk cId="2069597952" sldId="268"/>
            <ac:graphicFrameMk id="5" creationId="{EA31A242-F4EA-4635-9681-7609D0E3E950}"/>
          </ac:graphicFrameMkLst>
        </pc:graphicFrameChg>
      </pc:sldChg>
      <pc:sldChg chg="modSp mod modAnim">
        <pc:chgData name="Ena Đapić" userId="2992485c7ffe2a43" providerId="LiveId" clId="{29D3DB64-4780-43B0-84E7-2738B5566886}" dt="2021-09-26T18:20:33.734" v="70"/>
        <pc:sldMkLst>
          <pc:docMk/>
          <pc:sldMk cId="3371853469" sldId="270"/>
        </pc:sldMkLst>
        <pc:spChg chg="mod">
          <ac:chgData name="Ena Đapić" userId="2992485c7ffe2a43" providerId="LiveId" clId="{29D3DB64-4780-43B0-84E7-2738B5566886}" dt="2021-09-26T18:11:19.809" v="49" actId="1076"/>
          <ac:spMkLst>
            <pc:docMk/>
            <pc:sldMk cId="3371853469" sldId="270"/>
            <ac:spMk id="2" creationId="{8E20866C-184A-4371-8813-607B48F77724}"/>
          </ac:spMkLst>
        </pc:spChg>
        <pc:picChg chg="mod">
          <ac:chgData name="Ena Đapić" userId="2992485c7ffe2a43" providerId="LiveId" clId="{29D3DB64-4780-43B0-84E7-2738B5566886}" dt="2021-09-26T18:18:06.566" v="62" actId="1076"/>
          <ac:picMkLst>
            <pc:docMk/>
            <pc:sldMk cId="3371853469" sldId="270"/>
            <ac:picMk id="4099" creationId="{F9C261BB-ADDA-4785-8D8F-7EAEA0E32537}"/>
          </ac:picMkLst>
        </pc:picChg>
        <pc:picChg chg="mod">
          <ac:chgData name="Ena Đapić" userId="2992485c7ffe2a43" providerId="LiveId" clId="{29D3DB64-4780-43B0-84E7-2738B5566886}" dt="2021-09-26T18:18:03.276" v="61" actId="1076"/>
          <ac:picMkLst>
            <pc:docMk/>
            <pc:sldMk cId="3371853469" sldId="270"/>
            <ac:picMk id="4100" creationId="{3B8CC257-3286-483E-8487-1A2CD102D431}"/>
          </ac:picMkLst>
        </pc:picChg>
      </pc:sldChg>
      <pc:sldChg chg="modSp modAnim">
        <pc:chgData name="Ena Đapić" userId="2992485c7ffe2a43" providerId="LiveId" clId="{29D3DB64-4780-43B0-84E7-2738B5566886}" dt="2021-09-26T18:20:51.351" v="73" actId="1076"/>
        <pc:sldMkLst>
          <pc:docMk/>
          <pc:sldMk cId="2135743093" sldId="271"/>
        </pc:sldMkLst>
        <pc:picChg chg="mod">
          <ac:chgData name="Ena Đapić" userId="2992485c7ffe2a43" providerId="LiveId" clId="{29D3DB64-4780-43B0-84E7-2738B5566886}" dt="2021-09-26T18:20:51.351" v="73" actId="1076"/>
          <ac:picMkLst>
            <pc:docMk/>
            <pc:sldMk cId="2135743093" sldId="271"/>
            <ac:picMk id="5122" creationId="{68566FDF-34D5-4ED0-AFC9-960B43C20F30}"/>
          </ac:picMkLst>
        </pc:picChg>
        <pc:picChg chg="mod">
          <ac:chgData name="Ena Đapić" userId="2992485c7ffe2a43" providerId="LiveId" clId="{29D3DB64-4780-43B0-84E7-2738B5566886}" dt="2021-09-26T18:20:46.262" v="71" actId="1076"/>
          <ac:picMkLst>
            <pc:docMk/>
            <pc:sldMk cId="2135743093" sldId="271"/>
            <ac:picMk id="5124" creationId="{3DB65381-273C-4058-BD37-FB770A235EC6}"/>
          </ac:picMkLst>
        </pc:picChg>
      </pc:sldChg>
    </pc:docChg>
  </pc:docChgLst>
  <pc:docChgLst>
    <pc:chgData name="Ena Đapić" userId="2992485c7ffe2a43" providerId="LiveId" clId="{1CD3DF57-6219-46CF-BD24-0BCDB4F9D04B}"/>
    <pc:docChg chg="undo redo custSel addSld delSld modSld">
      <pc:chgData name="Ena Đapić" userId="2992485c7ffe2a43" providerId="LiveId" clId="{1CD3DF57-6219-46CF-BD24-0BCDB4F9D04B}" dt="2021-09-25T19:34:34.775" v="1378" actId="20577"/>
      <pc:docMkLst>
        <pc:docMk/>
      </pc:docMkLst>
      <pc:sldChg chg="addSp modSp del mod">
        <pc:chgData name="Ena Đapić" userId="2992485c7ffe2a43" providerId="LiveId" clId="{1CD3DF57-6219-46CF-BD24-0BCDB4F9D04B}" dt="2021-09-25T18:12:54.469" v="197" actId="47"/>
        <pc:sldMkLst>
          <pc:docMk/>
          <pc:sldMk cId="2452331472" sldId="257"/>
        </pc:sldMkLst>
        <pc:spChg chg="mod">
          <ac:chgData name="Ena Đapić" userId="2992485c7ffe2a43" providerId="LiveId" clId="{1CD3DF57-6219-46CF-BD24-0BCDB4F9D04B}" dt="2021-09-25T18:03:40.921" v="3" actId="2711"/>
          <ac:spMkLst>
            <pc:docMk/>
            <pc:sldMk cId="2452331472" sldId="257"/>
            <ac:spMk id="2" creationId="{A99B5135-8E48-4FE4-BCB8-52D89EF22B39}"/>
          </ac:spMkLst>
        </pc:spChg>
        <pc:spChg chg="mod">
          <ac:chgData name="Ena Đapić" userId="2992485c7ffe2a43" providerId="LiveId" clId="{1CD3DF57-6219-46CF-BD24-0BCDB4F9D04B}" dt="2021-09-25T18:03:57.463" v="10" actId="20577"/>
          <ac:spMkLst>
            <pc:docMk/>
            <pc:sldMk cId="2452331472" sldId="257"/>
            <ac:spMk id="3" creationId="{62A1953D-C007-4644-BC1B-FF9CF7DF7FC2}"/>
          </ac:spMkLst>
        </pc:spChg>
        <pc:spChg chg="add mod">
          <ac:chgData name="Ena Đapić" userId="2992485c7ffe2a43" providerId="LiveId" clId="{1CD3DF57-6219-46CF-BD24-0BCDB4F9D04B}" dt="2021-09-25T18:08:41.288" v="167" actId="14100"/>
          <ac:spMkLst>
            <pc:docMk/>
            <pc:sldMk cId="2452331472" sldId="257"/>
            <ac:spMk id="4" creationId="{7CBD98BF-3B2E-4946-B62E-30DCFB9467A2}"/>
          </ac:spMkLst>
        </pc:spChg>
        <pc:spChg chg="add mod">
          <ac:chgData name="Ena Đapić" userId="2992485c7ffe2a43" providerId="LiveId" clId="{1CD3DF57-6219-46CF-BD24-0BCDB4F9D04B}" dt="2021-09-25T18:08:45.770" v="168" actId="14100"/>
          <ac:spMkLst>
            <pc:docMk/>
            <pc:sldMk cId="2452331472" sldId="257"/>
            <ac:spMk id="5" creationId="{69AB20AD-3E5E-45A1-926A-0042D0A1EC8B}"/>
          </ac:spMkLst>
        </pc:spChg>
      </pc:sldChg>
      <pc:sldChg chg="addSp delSp modSp new del mod">
        <pc:chgData name="Ena Đapić" userId="2992485c7ffe2a43" providerId="LiveId" clId="{1CD3DF57-6219-46CF-BD24-0BCDB4F9D04B}" dt="2021-09-25T18:10:55.960" v="183" actId="47"/>
        <pc:sldMkLst>
          <pc:docMk/>
          <pc:sldMk cId="2918233345" sldId="258"/>
        </pc:sldMkLst>
        <pc:spChg chg="del mod">
          <ac:chgData name="Ena Đapić" userId="2992485c7ffe2a43" providerId="LiveId" clId="{1CD3DF57-6219-46CF-BD24-0BCDB4F9D04B}" dt="2021-09-25T18:09:07.079" v="173" actId="478"/>
          <ac:spMkLst>
            <pc:docMk/>
            <pc:sldMk cId="2918233345" sldId="258"/>
            <ac:spMk id="2" creationId="{0FC34719-5034-4998-9F14-9B139C1245DE}"/>
          </ac:spMkLst>
        </pc:spChg>
        <pc:spChg chg="del mod">
          <ac:chgData name="Ena Đapić" userId="2992485c7ffe2a43" providerId="LiveId" clId="{1CD3DF57-6219-46CF-BD24-0BCDB4F9D04B}" dt="2021-09-25T18:09:09.622" v="175" actId="478"/>
          <ac:spMkLst>
            <pc:docMk/>
            <pc:sldMk cId="2918233345" sldId="258"/>
            <ac:spMk id="3" creationId="{DE38DC96-8917-4A15-9758-1B42C0091B84}"/>
          </ac:spMkLst>
        </pc:spChg>
        <pc:spChg chg="add del mod">
          <ac:chgData name="Ena Đapić" userId="2992485c7ffe2a43" providerId="LiveId" clId="{1CD3DF57-6219-46CF-BD24-0BCDB4F9D04B}" dt="2021-09-25T18:09:29.811" v="182"/>
          <ac:spMkLst>
            <pc:docMk/>
            <pc:sldMk cId="2918233345" sldId="258"/>
            <ac:spMk id="4" creationId="{CA755CB9-01F3-42CA-B4DB-D6A031F99B18}"/>
          </ac:spMkLst>
        </pc:spChg>
      </pc:sldChg>
      <pc:sldChg chg="new del">
        <pc:chgData name="Ena Đapić" userId="2992485c7ffe2a43" providerId="LiveId" clId="{1CD3DF57-6219-46CF-BD24-0BCDB4F9D04B}" dt="2021-09-25T18:11:23.295" v="186" actId="47"/>
        <pc:sldMkLst>
          <pc:docMk/>
          <pc:sldMk cId="3646871490" sldId="258"/>
        </pc:sldMkLst>
      </pc:sldChg>
      <pc:sldChg chg="new del">
        <pc:chgData name="Ena Đapić" userId="2992485c7ffe2a43" providerId="LiveId" clId="{1CD3DF57-6219-46CF-BD24-0BCDB4F9D04B}" dt="2021-09-25T18:13:04.731" v="199" actId="47"/>
        <pc:sldMkLst>
          <pc:docMk/>
          <pc:sldMk cId="3303128736" sldId="259"/>
        </pc:sldMkLst>
      </pc:sldChg>
      <pc:sldChg chg="addSp modSp new mod">
        <pc:chgData name="Ena Đapić" userId="2992485c7ffe2a43" providerId="LiveId" clId="{1CD3DF57-6219-46CF-BD24-0BCDB4F9D04B}" dt="2021-09-25T19:32:48.690" v="1374" actId="1076"/>
        <pc:sldMkLst>
          <pc:docMk/>
          <pc:sldMk cId="1193862052" sldId="260"/>
        </pc:sldMkLst>
        <pc:spChg chg="mod">
          <ac:chgData name="Ena Đapić" userId="2992485c7ffe2a43" providerId="LiveId" clId="{1CD3DF57-6219-46CF-BD24-0BCDB4F9D04B}" dt="2021-09-25T18:11:50.464" v="189" actId="27636"/>
          <ac:spMkLst>
            <pc:docMk/>
            <pc:sldMk cId="1193862052" sldId="260"/>
            <ac:spMk id="2" creationId="{CE8F1550-FA1F-4980-85FD-CB8ED15D2576}"/>
          </ac:spMkLst>
        </pc:spChg>
        <pc:spChg chg="mod">
          <ac:chgData name="Ena Đapić" userId="2992485c7ffe2a43" providerId="LiveId" clId="{1CD3DF57-6219-46CF-BD24-0BCDB4F9D04B}" dt="2021-09-25T18:12:03.293" v="190"/>
          <ac:spMkLst>
            <pc:docMk/>
            <pc:sldMk cId="1193862052" sldId="260"/>
            <ac:spMk id="3" creationId="{A5E2E8DE-F49C-48FF-A152-205AC5FFADC5}"/>
          </ac:spMkLst>
        </pc:spChg>
        <pc:spChg chg="add mod">
          <ac:chgData name="Ena Đapić" userId="2992485c7ffe2a43" providerId="LiveId" clId="{1CD3DF57-6219-46CF-BD24-0BCDB4F9D04B}" dt="2021-09-25T19:32:48.690" v="1374" actId="1076"/>
          <ac:spMkLst>
            <pc:docMk/>
            <pc:sldMk cId="1193862052" sldId="260"/>
            <ac:spMk id="4" creationId="{23411E9F-1A37-4678-B765-91368122B6F3}"/>
          </ac:spMkLst>
        </pc:spChg>
        <pc:spChg chg="add mod">
          <ac:chgData name="Ena Đapić" userId="2992485c7ffe2a43" providerId="LiveId" clId="{1CD3DF57-6219-46CF-BD24-0BCDB4F9D04B}" dt="2021-09-25T18:12:49.773" v="196" actId="207"/>
          <ac:spMkLst>
            <pc:docMk/>
            <pc:sldMk cId="1193862052" sldId="260"/>
            <ac:spMk id="5" creationId="{C01204BB-DB6F-42D9-9210-53B618DF2D80}"/>
          </ac:spMkLst>
        </pc:spChg>
      </pc:sldChg>
      <pc:sldChg chg="addSp delSp modSp new mod">
        <pc:chgData name="Ena Đapić" userId="2992485c7ffe2a43" providerId="LiveId" clId="{1CD3DF57-6219-46CF-BD24-0BCDB4F9D04B}" dt="2021-09-25T19:16:12.591" v="1143" actId="20577"/>
        <pc:sldMkLst>
          <pc:docMk/>
          <pc:sldMk cId="1707357025" sldId="261"/>
        </pc:sldMkLst>
        <pc:spChg chg="mod">
          <ac:chgData name="Ena Đapić" userId="2992485c7ffe2a43" providerId="LiveId" clId="{1CD3DF57-6219-46CF-BD24-0BCDB4F9D04B}" dt="2021-09-25T19:16:12.591" v="1143" actId="20577"/>
          <ac:spMkLst>
            <pc:docMk/>
            <pc:sldMk cId="1707357025" sldId="261"/>
            <ac:spMk id="2" creationId="{68B14E6F-64A9-4E63-8C23-C81B4D38E98C}"/>
          </ac:spMkLst>
        </pc:spChg>
        <pc:spChg chg="del mod">
          <ac:chgData name="Ena Đapić" userId="2992485c7ffe2a43" providerId="LiveId" clId="{1CD3DF57-6219-46CF-BD24-0BCDB4F9D04B}" dt="2021-09-25T18:47:09.999" v="672" actId="12084"/>
          <ac:spMkLst>
            <pc:docMk/>
            <pc:sldMk cId="1707357025" sldId="261"/>
            <ac:spMk id="3" creationId="{850F0ED4-F7FC-4DFA-B55C-63E504D025EF}"/>
          </ac:spMkLst>
        </pc:spChg>
        <pc:spChg chg="add mod">
          <ac:chgData name="Ena Đapić" userId="2992485c7ffe2a43" providerId="LiveId" clId="{1CD3DF57-6219-46CF-BD24-0BCDB4F9D04B}" dt="2021-09-25T18:48:18.227" v="682" actId="207"/>
          <ac:spMkLst>
            <pc:docMk/>
            <pc:sldMk cId="1707357025" sldId="261"/>
            <ac:spMk id="4" creationId="{EDD201A4-9384-4CA7-97DA-A49006F34D48}"/>
          </ac:spMkLst>
        </pc:spChg>
        <pc:spChg chg="add mod">
          <ac:chgData name="Ena Đapić" userId="2992485c7ffe2a43" providerId="LiveId" clId="{1CD3DF57-6219-46CF-BD24-0BCDB4F9D04B}" dt="2021-09-25T18:48:10.081" v="681" actId="207"/>
          <ac:spMkLst>
            <pc:docMk/>
            <pc:sldMk cId="1707357025" sldId="261"/>
            <ac:spMk id="5" creationId="{8843192B-266E-48CA-B1E9-94050F5868EE}"/>
          </ac:spMkLst>
        </pc:spChg>
        <pc:spChg chg="add mod">
          <ac:chgData name="Ena Đapić" userId="2992485c7ffe2a43" providerId="LiveId" clId="{1CD3DF57-6219-46CF-BD24-0BCDB4F9D04B}" dt="2021-09-25T18:48:28.059" v="683" actId="1076"/>
          <ac:spMkLst>
            <pc:docMk/>
            <pc:sldMk cId="1707357025" sldId="261"/>
            <ac:spMk id="6" creationId="{8F6C34E5-9DDB-4D18-B1BA-E55597FC5A9C}"/>
          </ac:spMkLst>
        </pc:spChg>
        <pc:graphicFrameChg chg="add mod">
          <ac:chgData name="Ena Đapić" userId="2992485c7ffe2a43" providerId="LiveId" clId="{1CD3DF57-6219-46CF-BD24-0BCDB4F9D04B}" dt="2021-09-25T18:47:09.999" v="672" actId="12084"/>
          <ac:graphicFrameMkLst>
            <pc:docMk/>
            <pc:sldMk cId="1707357025" sldId="261"/>
            <ac:graphicFrameMk id="7" creationId="{352A04E0-2B41-40B0-B525-99E00176057F}"/>
          </ac:graphicFrameMkLst>
        </pc:graphicFrameChg>
      </pc:sldChg>
      <pc:sldChg chg="addSp delSp modSp new del mod modClrScheme chgLayout">
        <pc:chgData name="Ena Đapić" userId="2992485c7ffe2a43" providerId="LiveId" clId="{1CD3DF57-6219-46CF-BD24-0BCDB4F9D04B}" dt="2021-09-25T18:51:16.454" v="697" actId="47"/>
        <pc:sldMkLst>
          <pc:docMk/>
          <pc:sldMk cId="381922426" sldId="262"/>
        </pc:sldMkLst>
        <pc:spChg chg="mod">
          <ac:chgData name="Ena Đapić" userId="2992485c7ffe2a43" providerId="LiveId" clId="{1CD3DF57-6219-46CF-BD24-0BCDB4F9D04B}" dt="2021-09-25T18:50:43.322" v="691" actId="1076"/>
          <ac:spMkLst>
            <pc:docMk/>
            <pc:sldMk cId="381922426" sldId="262"/>
            <ac:spMk id="2" creationId="{62A456C5-7044-44EE-8856-E948D3077119}"/>
          </ac:spMkLst>
        </pc:spChg>
        <pc:spChg chg="add del mod">
          <ac:chgData name="Ena Đapić" userId="2992485c7ffe2a43" providerId="LiveId" clId="{1CD3DF57-6219-46CF-BD24-0BCDB4F9D04B}" dt="2021-09-25T18:37:53.317" v="519" actId="26606"/>
          <ac:spMkLst>
            <pc:docMk/>
            <pc:sldMk cId="381922426" sldId="262"/>
            <ac:spMk id="3" creationId="{8C0D4C91-EA38-4C74-969E-FF72C6027CC7}"/>
          </ac:spMkLst>
        </pc:spChg>
        <pc:spChg chg="add del mod">
          <ac:chgData name="Ena Đapić" userId="2992485c7ffe2a43" providerId="LiveId" clId="{1CD3DF57-6219-46CF-BD24-0BCDB4F9D04B}" dt="2021-09-25T18:44:15.211" v="639" actId="12084"/>
          <ac:spMkLst>
            <pc:docMk/>
            <pc:sldMk cId="381922426" sldId="262"/>
            <ac:spMk id="71" creationId="{417025AA-1BC3-44D6-BB56-A3119316AFB8}"/>
          </ac:spMkLst>
        </pc:spChg>
        <pc:graphicFrameChg chg="add mod">
          <ac:chgData name="Ena Đapić" userId="2992485c7ffe2a43" providerId="LiveId" clId="{1CD3DF57-6219-46CF-BD24-0BCDB4F9D04B}" dt="2021-09-25T18:46:14.534" v="668" actId="14100"/>
          <ac:graphicFrameMkLst>
            <pc:docMk/>
            <pc:sldMk cId="381922426" sldId="262"/>
            <ac:graphicFrameMk id="4" creationId="{0B7403D7-9F0E-4DAC-9DF0-B25175F51638}"/>
          </ac:graphicFrameMkLst>
        </pc:graphicFrameChg>
        <pc:picChg chg="add mod">
          <ac:chgData name="Ena Đapić" userId="2992485c7ffe2a43" providerId="LiveId" clId="{1CD3DF57-6219-46CF-BD24-0BCDB4F9D04B}" dt="2021-09-25T18:46:28.658" v="671" actId="14100"/>
          <ac:picMkLst>
            <pc:docMk/>
            <pc:sldMk cId="381922426" sldId="262"/>
            <ac:picMk id="1026" creationId="{85E550CD-8026-4C5D-A134-03C40B00A957}"/>
          </ac:picMkLst>
        </pc:picChg>
      </pc:sldChg>
      <pc:sldChg chg="modSp new del mod">
        <pc:chgData name="Ena Đapić" userId="2992485c7ffe2a43" providerId="LiveId" clId="{1CD3DF57-6219-46CF-BD24-0BCDB4F9D04B}" dt="2021-09-25T18:51:46.974" v="701" actId="47"/>
        <pc:sldMkLst>
          <pc:docMk/>
          <pc:sldMk cId="1424556784" sldId="263"/>
        </pc:sldMkLst>
        <pc:spChg chg="mod">
          <ac:chgData name="Ena Đapić" userId="2992485c7ffe2a43" providerId="LiveId" clId="{1CD3DF57-6219-46CF-BD24-0BCDB4F9D04B}" dt="2021-09-25T18:49:53.353" v="685"/>
          <ac:spMkLst>
            <pc:docMk/>
            <pc:sldMk cId="1424556784" sldId="263"/>
            <ac:spMk id="2" creationId="{FBDE3748-82F1-47D2-AEA8-7C438607B3A6}"/>
          </ac:spMkLst>
        </pc:spChg>
      </pc:sldChg>
      <pc:sldChg chg="new del">
        <pc:chgData name="Ena Đapić" userId="2992485c7ffe2a43" providerId="LiveId" clId="{1CD3DF57-6219-46CF-BD24-0BCDB4F9D04B}" dt="2021-09-25T18:51:49.595" v="702" actId="47"/>
        <pc:sldMkLst>
          <pc:docMk/>
          <pc:sldMk cId="2613217361" sldId="264"/>
        </pc:sldMkLst>
      </pc:sldChg>
      <pc:sldChg chg="new del">
        <pc:chgData name="Ena Đapić" userId="2992485c7ffe2a43" providerId="LiveId" clId="{1CD3DF57-6219-46CF-BD24-0BCDB4F9D04B}" dt="2021-09-25T18:50:41.532" v="690" actId="680"/>
        <pc:sldMkLst>
          <pc:docMk/>
          <pc:sldMk cId="656266132" sldId="265"/>
        </pc:sldMkLst>
      </pc:sldChg>
      <pc:sldChg chg="addSp delSp modSp new mod">
        <pc:chgData name="Ena Đapić" userId="2992485c7ffe2a43" providerId="LiveId" clId="{1CD3DF57-6219-46CF-BD24-0BCDB4F9D04B}" dt="2021-09-25T19:15:57.372" v="1139" actId="14100"/>
        <pc:sldMkLst>
          <pc:docMk/>
          <pc:sldMk cId="2492518065" sldId="265"/>
        </pc:sldMkLst>
        <pc:spChg chg="del mod">
          <ac:chgData name="Ena Đapić" userId="2992485c7ffe2a43" providerId="LiveId" clId="{1CD3DF57-6219-46CF-BD24-0BCDB4F9D04B}" dt="2021-09-25T18:51:09.685" v="695" actId="478"/>
          <ac:spMkLst>
            <pc:docMk/>
            <pc:sldMk cId="2492518065" sldId="265"/>
            <ac:spMk id="2" creationId="{D27EEEEC-0CAB-4DEB-8DD3-D451937964AB}"/>
          </ac:spMkLst>
        </pc:spChg>
        <pc:spChg chg="del">
          <ac:chgData name="Ena Đapić" userId="2992485c7ffe2a43" providerId="LiveId" clId="{1CD3DF57-6219-46CF-BD24-0BCDB4F9D04B}" dt="2021-09-25T18:51:12.706" v="696" actId="478"/>
          <ac:spMkLst>
            <pc:docMk/>
            <pc:sldMk cId="2492518065" sldId="265"/>
            <ac:spMk id="3" creationId="{FE9168B4-3DCA-443E-AAAA-FB4505F4D57F}"/>
          </ac:spMkLst>
        </pc:spChg>
        <pc:spChg chg="add mod">
          <ac:chgData name="Ena Đapić" userId="2992485c7ffe2a43" providerId="LiveId" clId="{1CD3DF57-6219-46CF-BD24-0BCDB4F9D04B}" dt="2021-09-25T19:15:57.372" v="1139" actId="14100"/>
          <ac:spMkLst>
            <pc:docMk/>
            <pc:sldMk cId="2492518065" sldId="265"/>
            <ac:spMk id="4" creationId="{198A4E71-592C-4582-9BEC-4D305B8828F4}"/>
          </ac:spMkLst>
        </pc:spChg>
        <pc:graphicFrameChg chg="add mod">
          <ac:chgData name="Ena Đapić" userId="2992485c7ffe2a43" providerId="LiveId" clId="{1CD3DF57-6219-46CF-BD24-0BCDB4F9D04B}" dt="2021-09-25T18:51:04.434" v="693"/>
          <ac:graphicFrameMkLst>
            <pc:docMk/>
            <pc:sldMk cId="2492518065" sldId="265"/>
            <ac:graphicFrameMk id="6" creationId="{4E5FAD1E-3436-4AA6-88DC-60A511D75778}"/>
          </ac:graphicFrameMkLst>
        </pc:graphicFrameChg>
        <pc:picChg chg="add mod">
          <ac:chgData name="Ena Đapić" userId="2992485c7ffe2a43" providerId="LiveId" clId="{1CD3DF57-6219-46CF-BD24-0BCDB4F9D04B}" dt="2021-09-25T18:51:04.434" v="693"/>
          <ac:picMkLst>
            <pc:docMk/>
            <pc:sldMk cId="2492518065" sldId="265"/>
            <ac:picMk id="5" creationId="{45D1EE5E-4FEA-4EFC-B3C8-FA9A98B33240}"/>
          </ac:picMkLst>
        </pc:picChg>
      </pc:sldChg>
      <pc:sldChg chg="addSp delSp modSp new mod">
        <pc:chgData name="Ena Đapić" userId="2992485c7ffe2a43" providerId="LiveId" clId="{1CD3DF57-6219-46CF-BD24-0BCDB4F9D04B}" dt="2021-09-25T19:15:45.500" v="1137" actId="14100"/>
        <pc:sldMkLst>
          <pc:docMk/>
          <pc:sldMk cId="4037352153" sldId="266"/>
        </pc:sldMkLst>
        <pc:spChg chg="mod">
          <ac:chgData name="Ena Đapić" userId="2992485c7ffe2a43" providerId="LiveId" clId="{1CD3DF57-6219-46CF-BD24-0BCDB4F9D04B}" dt="2021-09-25T19:15:45.500" v="1137" actId="14100"/>
          <ac:spMkLst>
            <pc:docMk/>
            <pc:sldMk cId="4037352153" sldId="266"/>
            <ac:spMk id="2" creationId="{7A555F41-BD9E-4020-A0DC-4CC0185A5C7D}"/>
          </ac:spMkLst>
        </pc:spChg>
        <pc:spChg chg="del">
          <ac:chgData name="Ena Đapić" userId="2992485c7ffe2a43" providerId="LiveId" clId="{1CD3DF57-6219-46CF-BD24-0BCDB4F9D04B}" dt="2021-09-25T18:52:38.171" v="703" actId="12084"/>
          <ac:spMkLst>
            <pc:docMk/>
            <pc:sldMk cId="4037352153" sldId="266"/>
            <ac:spMk id="3" creationId="{2334F40D-D651-443E-827F-7DDF6147D712}"/>
          </ac:spMkLst>
        </pc:spChg>
        <pc:spChg chg="add mod">
          <ac:chgData name="Ena Đapić" userId="2992485c7ffe2a43" providerId="LiveId" clId="{1CD3DF57-6219-46CF-BD24-0BCDB4F9D04B}" dt="2021-09-25T19:04:26.203" v="956" actId="404"/>
          <ac:spMkLst>
            <pc:docMk/>
            <pc:sldMk cId="4037352153" sldId="266"/>
            <ac:spMk id="5" creationId="{929967D3-B333-4B72-B80A-EEF3C628A9B0}"/>
          </ac:spMkLst>
        </pc:spChg>
        <pc:graphicFrameChg chg="add mod modGraphic">
          <ac:chgData name="Ena Đapić" userId="2992485c7ffe2a43" providerId="LiveId" clId="{1CD3DF57-6219-46CF-BD24-0BCDB4F9D04B}" dt="2021-09-25T19:03:09.639" v="891" actId="255"/>
          <ac:graphicFrameMkLst>
            <pc:docMk/>
            <pc:sldMk cId="4037352153" sldId="266"/>
            <ac:graphicFrameMk id="4" creationId="{7357D57C-5E79-4034-A1B9-C916FB8A3925}"/>
          </ac:graphicFrameMkLst>
        </pc:graphicFrameChg>
      </pc:sldChg>
      <pc:sldChg chg="addSp delSp modSp new mod">
        <pc:chgData name="Ena Đapić" userId="2992485c7ffe2a43" providerId="LiveId" clId="{1CD3DF57-6219-46CF-BD24-0BCDB4F9D04B}" dt="2021-09-25T19:33:24.761" v="1377" actId="120"/>
        <pc:sldMkLst>
          <pc:docMk/>
          <pc:sldMk cId="3706151980" sldId="267"/>
        </pc:sldMkLst>
        <pc:spChg chg="mod">
          <ac:chgData name="Ena Đapić" userId="2992485c7ffe2a43" providerId="LiveId" clId="{1CD3DF57-6219-46CF-BD24-0BCDB4F9D04B}" dt="2021-09-25T19:15:33.530" v="1135" actId="14100"/>
          <ac:spMkLst>
            <pc:docMk/>
            <pc:sldMk cId="3706151980" sldId="267"/>
            <ac:spMk id="2" creationId="{91E7AFC7-BCEB-4FF1-AF90-582A7AF374B2}"/>
          </ac:spMkLst>
        </pc:spChg>
        <pc:spChg chg="del">
          <ac:chgData name="Ena Đapić" userId="2992485c7ffe2a43" providerId="LiveId" clId="{1CD3DF57-6219-46CF-BD24-0BCDB4F9D04B}" dt="2021-09-25T19:05:58.180" v="959" actId="12084"/>
          <ac:spMkLst>
            <pc:docMk/>
            <pc:sldMk cId="3706151980" sldId="267"/>
            <ac:spMk id="3" creationId="{1043CB03-0B5A-48A9-BA23-782CC521E374}"/>
          </ac:spMkLst>
        </pc:spChg>
        <pc:graphicFrameChg chg="add mod modGraphic">
          <ac:chgData name="Ena Đapić" userId="2992485c7ffe2a43" providerId="LiveId" clId="{1CD3DF57-6219-46CF-BD24-0BCDB4F9D04B}" dt="2021-09-25T19:33:24.761" v="1377" actId="120"/>
          <ac:graphicFrameMkLst>
            <pc:docMk/>
            <pc:sldMk cId="3706151980" sldId="267"/>
            <ac:graphicFrameMk id="4" creationId="{B11CAE66-EC8B-4645-8DA6-3F7C027D54BD}"/>
          </ac:graphicFrameMkLst>
        </pc:graphicFrameChg>
      </pc:sldChg>
      <pc:sldChg chg="addSp delSp modSp new mod">
        <pc:chgData name="Ena Đapić" userId="2992485c7ffe2a43" providerId="LiveId" clId="{1CD3DF57-6219-46CF-BD24-0BCDB4F9D04B}" dt="2021-09-25T19:15:19.722" v="1133" actId="255"/>
        <pc:sldMkLst>
          <pc:docMk/>
          <pc:sldMk cId="2069597952" sldId="268"/>
        </pc:sldMkLst>
        <pc:spChg chg="mod">
          <ac:chgData name="Ena Đapić" userId="2992485c7ffe2a43" providerId="LiveId" clId="{1CD3DF57-6219-46CF-BD24-0BCDB4F9D04B}" dt="2021-09-25T19:15:19.722" v="1133" actId="255"/>
          <ac:spMkLst>
            <pc:docMk/>
            <pc:sldMk cId="2069597952" sldId="268"/>
            <ac:spMk id="2" creationId="{D4FD1C70-59A1-4560-85AE-21371796A4BC}"/>
          </ac:spMkLst>
        </pc:spChg>
        <pc:spChg chg="add del">
          <ac:chgData name="Ena Đapić" userId="2992485c7ffe2a43" providerId="LiveId" clId="{1CD3DF57-6219-46CF-BD24-0BCDB4F9D04B}" dt="2021-09-25T19:13:25.996" v="1094" actId="12084"/>
          <ac:spMkLst>
            <pc:docMk/>
            <pc:sldMk cId="2069597952" sldId="268"/>
            <ac:spMk id="3" creationId="{03E0213B-F191-484A-9B70-943AD29AA5EE}"/>
          </ac:spMkLst>
        </pc:spChg>
        <pc:graphicFrameChg chg="add del mod">
          <ac:chgData name="Ena Đapić" userId="2992485c7ffe2a43" providerId="LiveId" clId="{1CD3DF57-6219-46CF-BD24-0BCDB4F9D04B}" dt="2021-09-25T19:13:16.454" v="1093" actId="12084"/>
          <ac:graphicFrameMkLst>
            <pc:docMk/>
            <pc:sldMk cId="2069597952" sldId="268"/>
            <ac:graphicFrameMk id="4" creationId="{4E45A5A9-CBDA-4C8A-AB1D-DC3393E979DE}"/>
          </ac:graphicFrameMkLst>
        </pc:graphicFrameChg>
        <pc:graphicFrameChg chg="add mod">
          <ac:chgData name="Ena Đapić" userId="2992485c7ffe2a43" providerId="LiveId" clId="{1CD3DF57-6219-46CF-BD24-0BCDB4F9D04B}" dt="2021-09-25T19:14:49.142" v="1130" actId="20577"/>
          <ac:graphicFrameMkLst>
            <pc:docMk/>
            <pc:sldMk cId="2069597952" sldId="268"/>
            <ac:graphicFrameMk id="5" creationId="{EA31A242-F4EA-4635-9681-7609D0E3E950}"/>
          </ac:graphicFrameMkLst>
        </pc:graphicFrameChg>
      </pc:sldChg>
      <pc:sldChg chg="addSp delSp modSp new mod">
        <pc:chgData name="Ena Đapić" userId="2992485c7ffe2a43" providerId="LiveId" clId="{1CD3DF57-6219-46CF-BD24-0BCDB4F9D04B}" dt="2021-09-25T19:17:12.983" v="1153" actId="403"/>
        <pc:sldMkLst>
          <pc:docMk/>
          <pc:sldMk cId="1701541316" sldId="269"/>
        </pc:sldMkLst>
        <pc:spChg chg="mod">
          <ac:chgData name="Ena Đapić" userId="2992485c7ffe2a43" providerId="LiveId" clId="{1CD3DF57-6219-46CF-BD24-0BCDB4F9D04B}" dt="2021-09-25T19:15:10.613" v="1132"/>
          <ac:spMkLst>
            <pc:docMk/>
            <pc:sldMk cId="1701541316" sldId="269"/>
            <ac:spMk id="2" creationId="{D4152D92-4F4E-43AF-AC6B-920F849FF4E7}"/>
          </ac:spMkLst>
        </pc:spChg>
        <pc:spChg chg="del">
          <ac:chgData name="Ena Đapić" userId="2992485c7ffe2a43" providerId="LiveId" clId="{1CD3DF57-6219-46CF-BD24-0BCDB4F9D04B}" dt="2021-09-25T19:16:28.474" v="1144"/>
          <ac:spMkLst>
            <pc:docMk/>
            <pc:sldMk cId="1701541316" sldId="269"/>
            <ac:spMk id="3" creationId="{E61EE0C6-0D58-4274-A84B-8D34FA893B01}"/>
          </ac:spMkLst>
        </pc:spChg>
        <pc:graphicFrameChg chg="add mod modGraphic">
          <ac:chgData name="Ena Đapić" userId="2992485c7ffe2a43" providerId="LiveId" clId="{1CD3DF57-6219-46CF-BD24-0BCDB4F9D04B}" dt="2021-09-25T19:17:12.983" v="1153" actId="403"/>
          <ac:graphicFrameMkLst>
            <pc:docMk/>
            <pc:sldMk cId="1701541316" sldId="269"/>
            <ac:graphicFrameMk id="4" creationId="{A51F984E-DD42-4AA2-85B2-68145DFE41E9}"/>
          </ac:graphicFrameMkLst>
        </pc:graphicFrameChg>
      </pc:sldChg>
      <pc:sldChg chg="addSp delSp modSp new mod modClrScheme chgLayout">
        <pc:chgData name="Ena Đapić" userId="2992485c7ffe2a43" providerId="LiveId" clId="{1CD3DF57-6219-46CF-BD24-0BCDB4F9D04B}" dt="2021-09-25T19:20:42.578" v="1187" actId="14100"/>
        <pc:sldMkLst>
          <pc:docMk/>
          <pc:sldMk cId="3371853469" sldId="270"/>
        </pc:sldMkLst>
        <pc:spChg chg="mod">
          <ac:chgData name="Ena Đapić" userId="2992485c7ffe2a43" providerId="LiveId" clId="{1CD3DF57-6219-46CF-BD24-0BCDB4F9D04B}" dt="2021-09-25T19:18:29.401" v="1159" actId="26606"/>
          <ac:spMkLst>
            <pc:docMk/>
            <pc:sldMk cId="3371853469" sldId="270"/>
            <ac:spMk id="2" creationId="{8E20866C-184A-4371-8813-607B48F77724}"/>
          </ac:spMkLst>
        </pc:spChg>
        <pc:spChg chg="del">
          <ac:chgData name="Ena Đapić" userId="2992485c7ffe2a43" providerId="LiveId" clId="{1CD3DF57-6219-46CF-BD24-0BCDB4F9D04B}" dt="2021-09-25T19:18:29.401" v="1159" actId="26606"/>
          <ac:spMkLst>
            <pc:docMk/>
            <pc:sldMk cId="3371853469" sldId="270"/>
            <ac:spMk id="3" creationId="{98602EC0-1680-4ABE-9122-F993C7D7E192}"/>
          </ac:spMkLst>
        </pc:spChg>
        <pc:picChg chg="add del mod">
          <ac:chgData name="Ena Đapić" userId="2992485c7ffe2a43" providerId="LiveId" clId="{1CD3DF57-6219-46CF-BD24-0BCDB4F9D04B}" dt="2021-09-25T19:19:42.071" v="1171" actId="478"/>
          <ac:picMkLst>
            <pc:docMk/>
            <pc:sldMk cId="3371853469" sldId="270"/>
            <ac:picMk id="4098" creationId="{B8EB5EE1-97D0-4019-B273-8EC4B045E3D8}"/>
          </ac:picMkLst>
        </pc:picChg>
        <pc:picChg chg="add mod">
          <ac:chgData name="Ena Đapić" userId="2992485c7ffe2a43" providerId="LiveId" clId="{1CD3DF57-6219-46CF-BD24-0BCDB4F9D04B}" dt="2021-09-25T19:20:36.798" v="1184" actId="14100"/>
          <ac:picMkLst>
            <pc:docMk/>
            <pc:sldMk cId="3371853469" sldId="270"/>
            <ac:picMk id="4099" creationId="{F9C261BB-ADDA-4785-8D8F-7EAEA0E32537}"/>
          </ac:picMkLst>
        </pc:picChg>
        <pc:picChg chg="add mod">
          <ac:chgData name="Ena Đapić" userId="2992485c7ffe2a43" providerId="LiveId" clId="{1CD3DF57-6219-46CF-BD24-0BCDB4F9D04B}" dt="2021-09-25T19:20:42.578" v="1187" actId="14100"/>
          <ac:picMkLst>
            <pc:docMk/>
            <pc:sldMk cId="3371853469" sldId="270"/>
            <ac:picMk id="4100" creationId="{3B8CC257-3286-483E-8487-1A2CD102D431}"/>
          </ac:picMkLst>
        </pc:picChg>
      </pc:sldChg>
      <pc:sldChg chg="addSp delSp modSp new mod">
        <pc:chgData name="Ena Đapić" userId="2992485c7ffe2a43" providerId="LiveId" clId="{1CD3DF57-6219-46CF-BD24-0BCDB4F9D04B}" dt="2021-09-25T19:23:33.689" v="1213" actId="1076"/>
        <pc:sldMkLst>
          <pc:docMk/>
          <pc:sldMk cId="2135743093" sldId="271"/>
        </pc:sldMkLst>
        <pc:spChg chg="mod">
          <ac:chgData name="Ena Đapić" userId="2992485c7ffe2a43" providerId="LiveId" clId="{1CD3DF57-6219-46CF-BD24-0BCDB4F9D04B}" dt="2021-09-25T19:23:07.277" v="1206" actId="1076"/>
          <ac:spMkLst>
            <pc:docMk/>
            <pc:sldMk cId="2135743093" sldId="271"/>
            <ac:spMk id="2" creationId="{A23F79F9-38B2-4DA7-9017-B35D06958376}"/>
          </ac:spMkLst>
        </pc:spChg>
        <pc:spChg chg="del mod">
          <ac:chgData name="Ena Đapić" userId="2992485c7ffe2a43" providerId="LiveId" clId="{1CD3DF57-6219-46CF-BD24-0BCDB4F9D04B}" dt="2021-09-25T19:22:27.552" v="1195" actId="478"/>
          <ac:spMkLst>
            <pc:docMk/>
            <pc:sldMk cId="2135743093" sldId="271"/>
            <ac:spMk id="3" creationId="{C667FE04-D3F6-4874-BAF2-C8A2D34A46EB}"/>
          </ac:spMkLst>
        </pc:spChg>
        <pc:picChg chg="add mod">
          <ac:chgData name="Ena Đapić" userId="2992485c7ffe2a43" providerId="LiveId" clId="{1CD3DF57-6219-46CF-BD24-0BCDB4F9D04B}" dt="2021-09-25T19:22:47.941" v="1201" actId="1076"/>
          <ac:picMkLst>
            <pc:docMk/>
            <pc:sldMk cId="2135743093" sldId="271"/>
            <ac:picMk id="5122" creationId="{68566FDF-34D5-4ED0-AFC9-960B43C20F30}"/>
          </ac:picMkLst>
        </pc:picChg>
        <pc:picChg chg="add del mod">
          <ac:chgData name="Ena Đapić" userId="2992485c7ffe2a43" providerId="LiveId" clId="{1CD3DF57-6219-46CF-BD24-0BCDB4F9D04B}" dt="2021-09-25T19:22:27.552" v="1195" actId="478"/>
          <ac:picMkLst>
            <pc:docMk/>
            <pc:sldMk cId="2135743093" sldId="271"/>
            <ac:picMk id="5123" creationId="{1BB1CA8D-9D00-4806-A033-4607B93EC855}"/>
          </ac:picMkLst>
        </pc:picChg>
        <pc:picChg chg="add mod">
          <ac:chgData name="Ena Đapić" userId="2992485c7ffe2a43" providerId="LiveId" clId="{1CD3DF57-6219-46CF-BD24-0BCDB4F9D04B}" dt="2021-09-25T19:23:33.689" v="1213" actId="1076"/>
          <ac:picMkLst>
            <pc:docMk/>
            <pc:sldMk cId="2135743093" sldId="271"/>
            <ac:picMk id="5124" creationId="{3DB65381-273C-4058-BD37-FB770A235EC6}"/>
          </ac:picMkLst>
        </pc:picChg>
      </pc:sldChg>
      <pc:sldChg chg="modSp new mod">
        <pc:chgData name="Ena Đapić" userId="2992485c7ffe2a43" providerId="LiveId" clId="{1CD3DF57-6219-46CF-BD24-0BCDB4F9D04B}" dt="2021-09-25T19:28:56.577" v="1290" actId="20577"/>
        <pc:sldMkLst>
          <pc:docMk/>
          <pc:sldMk cId="4241082854" sldId="272"/>
        </pc:sldMkLst>
        <pc:spChg chg="mod">
          <ac:chgData name="Ena Đapić" userId="2992485c7ffe2a43" providerId="LiveId" clId="{1CD3DF57-6219-46CF-BD24-0BCDB4F9D04B}" dt="2021-09-25T19:23:55.991" v="1229" actId="20577"/>
          <ac:spMkLst>
            <pc:docMk/>
            <pc:sldMk cId="4241082854" sldId="272"/>
            <ac:spMk id="2" creationId="{5C6CBF87-56C0-4014-9E39-E87E8FCBBAB7}"/>
          </ac:spMkLst>
        </pc:spChg>
        <pc:spChg chg="mod">
          <ac:chgData name="Ena Đapić" userId="2992485c7ffe2a43" providerId="LiveId" clId="{1CD3DF57-6219-46CF-BD24-0BCDB4F9D04B}" dt="2021-09-25T19:28:56.577" v="1290" actId="20577"/>
          <ac:spMkLst>
            <pc:docMk/>
            <pc:sldMk cId="4241082854" sldId="272"/>
            <ac:spMk id="3" creationId="{31CA6F60-16BC-4F56-9CD8-5DBE53B85CA4}"/>
          </ac:spMkLst>
        </pc:spChg>
      </pc:sldChg>
      <pc:sldChg chg="delSp modSp new mod">
        <pc:chgData name="Ena Đapić" userId="2992485c7ffe2a43" providerId="LiveId" clId="{1CD3DF57-6219-46CF-BD24-0BCDB4F9D04B}" dt="2021-09-25T19:29:51.205" v="1313" actId="1076"/>
        <pc:sldMkLst>
          <pc:docMk/>
          <pc:sldMk cId="1922925066" sldId="273"/>
        </pc:sldMkLst>
        <pc:spChg chg="mod">
          <ac:chgData name="Ena Đapić" userId="2992485c7ffe2a43" providerId="LiveId" clId="{1CD3DF57-6219-46CF-BD24-0BCDB4F9D04B}" dt="2021-09-25T19:29:51.205" v="1313" actId="1076"/>
          <ac:spMkLst>
            <pc:docMk/>
            <pc:sldMk cId="1922925066" sldId="273"/>
            <ac:spMk id="2" creationId="{D8084815-EB73-4C77-9C1E-BD66F1A86CF1}"/>
          </ac:spMkLst>
        </pc:spChg>
        <pc:spChg chg="del mod">
          <ac:chgData name="Ena Đapić" userId="2992485c7ffe2a43" providerId="LiveId" clId="{1CD3DF57-6219-46CF-BD24-0BCDB4F9D04B}" dt="2021-09-25T19:29:36.976" v="1308" actId="478"/>
          <ac:spMkLst>
            <pc:docMk/>
            <pc:sldMk cId="1922925066" sldId="273"/>
            <ac:spMk id="3" creationId="{503416C2-B9B0-4989-878E-DEA8F2DA6E1A}"/>
          </ac:spMkLst>
        </pc:spChg>
      </pc:sldChg>
      <pc:sldChg chg="modSp new mod">
        <pc:chgData name="Ena Đapić" userId="2992485c7ffe2a43" providerId="LiveId" clId="{1CD3DF57-6219-46CF-BD24-0BCDB4F9D04B}" dt="2021-09-25T19:34:34.775" v="1378" actId="20577"/>
        <pc:sldMkLst>
          <pc:docMk/>
          <pc:sldMk cId="2950038157" sldId="274"/>
        </pc:sldMkLst>
        <pc:spChg chg="mod">
          <ac:chgData name="Ena Đapić" userId="2992485c7ffe2a43" providerId="LiveId" clId="{1CD3DF57-6219-46CF-BD24-0BCDB4F9D04B}" dt="2021-09-25T19:30:03.369" v="1334" actId="20577"/>
          <ac:spMkLst>
            <pc:docMk/>
            <pc:sldMk cId="2950038157" sldId="274"/>
            <ac:spMk id="2" creationId="{244F03A0-EF13-43D2-B003-355383701235}"/>
          </ac:spMkLst>
        </pc:spChg>
        <pc:spChg chg="mod">
          <ac:chgData name="Ena Đapić" userId="2992485c7ffe2a43" providerId="LiveId" clId="{1CD3DF57-6219-46CF-BD24-0BCDB4F9D04B}" dt="2021-09-25T19:34:34.775" v="1378" actId="20577"/>
          <ac:spMkLst>
            <pc:docMk/>
            <pc:sldMk cId="2950038157" sldId="274"/>
            <ac:spMk id="3" creationId="{4CE6F37B-8528-4357-8AE1-6F94AB608C6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1D7797-CFB5-416B-A43E-98CC3023480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FD4DF1CD-0AAF-4D87-B2B7-F1AEE4876103}">
      <dgm:prSet/>
      <dgm:spPr/>
      <dgm:t>
        <a:bodyPr/>
        <a:lstStyle/>
        <a:p>
          <a:r>
            <a:rPr lang="sr-Latn-ME"/>
            <a:t>Porast potražnje za električnom energijom</a:t>
          </a:r>
          <a:endParaRPr lang="en-US"/>
        </a:p>
      </dgm:t>
    </dgm:pt>
    <dgm:pt modelId="{43C972AE-F40A-400C-A805-1B42F2AEC922}" type="parTrans" cxnId="{8B2E3AF3-DCFA-4848-AAA3-19A8866A63AB}">
      <dgm:prSet/>
      <dgm:spPr/>
      <dgm:t>
        <a:bodyPr/>
        <a:lstStyle/>
        <a:p>
          <a:endParaRPr lang="en-US"/>
        </a:p>
      </dgm:t>
    </dgm:pt>
    <dgm:pt modelId="{7B0588E0-CA8A-410D-A519-0178076AF376}" type="sibTrans" cxnId="{8B2E3AF3-DCFA-4848-AAA3-19A8866A63AB}">
      <dgm:prSet/>
      <dgm:spPr/>
      <dgm:t>
        <a:bodyPr/>
        <a:lstStyle/>
        <a:p>
          <a:endParaRPr lang="en-US"/>
        </a:p>
      </dgm:t>
    </dgm:pt>
    <dgm:pt modelId="{45E3AD8B-D0FA-4C8D-9402-97CAF733DF12}">
      <dgm:prSet/>
      <dgm:spPr/>
      <dgm:t>
        <a:bodyPr/>
        <a:lstStyle/>
        <a:p>
          <a:r>
            <a:rPr lang="sr-Latn-ME"/>
            <a:t>Postojeća infrastruktura elektroenergetskog sistema</a:t>
          </a:r>
          <a:endParaRPr lang="en-US"/>
        </a:p>
      </dgm:t>
    </dgm:pt>
    <dgm:pt modelId="{2B45A28E-723D-4579-8346-53695806918C}" type="parTrans" cxnId="{E1483FE1-7A6C-4BD6-8283-CB4167519FAD}">
      <dgm:prSet/>
      <dgm:spPr/>
      <dgm:t>
        <a:bodyPr/>
        <a:lstStyle/>
        <a:p>
          <a:endParaRPr lang="en-US"/>
        </a:p>
      </dgm:t>
    </dgm:pt>
    <dgm:pt modelId="{1AC90E2B-EAB2-4F45-AE28-8C0E3422EA65}" type="sibTrans" cxnId="{E1483FE1-7A6C-4BD6-8283-CB4167519FAD}">
      <dgm:prSet/>
      <dgm:spPr/>
      <dgm:t>
        <a:bodyPr/>
        <a:lstStyle/>
        <a:p>
          <a:endParaRPr lang="en-US"/>
        </a:p>
      </dgm:t>
    </dgm:pt>
    <dgm:pt modelId="{48779845-6339-40DF-AD41-53B549EE843B}">
      <dgm:prSet/>
      <dgm:spPr/>
      <dgm:t>
        <a:bodyPr/>
        <a:lstStyle/>
        <a:p>
          <a:r>
            <a:rPr lang="sr-Latn-ME"/>
            <a:t>Visokotemperaturni provodnici malog ugiba</a:t>
          </a:r>
          <a:endParaRPr lang="en-US"/>
        </a:p>
      </dgm:t>
    </dgm:pt>
    <dgm:pt modelId="{D92046EC-185E-47E5-BEFD-66263BDE5F54}" type="parTrans" cxnId="{A9741DC8-7E7B-43C7-8DE4-07BE9861F7A4}">
      <dgm:prSet/>
      <dgm:spPr/>
      <dgm:t>
        <a:bodyPr/>
        <a:lstStyle/>
        <a:p>
          <a:endParaRPr lang="en-US"/>
        </a:p>
      </dgm:t>
    </dgm:pt>
    <dgm:pt modelId="{A83A3D18-0274-4070-8008-449E3FAE9325}" type="sibTrans" cxnId="{A9741DC8-7E7B-43C7-8DE4-07BE9861F7A4}">
      <dgm:prSet/>
      <dgm:spPr/>
      <dgm:t>
        <a:bodyPr/>
        <a:lstStyle/>
        <a:p>
          <a:endParaRPr lang="en-US"/>
        </a:p>
      </dgm:t>
    </dgm:pt>
    <dgm:pt modelId="{DB7649AF-02CD-4D53-BE20-0484DC62B259}">
      <dgm:prSet/>
      <dgm:spPr/>
      <dgm:t>
        <a:bodyPr/>
        <a:lstStyle/>
        <a:p>
          <a:r>
            <a:rPr lang="hr-HR"/>
            <a:t>DV TS 110/35 kV Ulcinj-TS 35/10 kV Velika plaža 1, DV TS 110/35 kV Budva-TS 35/10 kV Miločer, DV TS 110/35 kV Bar-TS 35/10 kV Sutomore i DV TS 110/35 kV Podi-TS 35/10 kV Topla</a:t>
          </a:r>
          <a:endParaRPr lang="en-US"/>
        </a:p>
      </dgm:t>
    </dgm:pt>
    <dgm:pt modelId="{CAEAADCD-3124-4338-8E17-308365863D07}" type="parTrans" cxnId="{FDC36B59-7370-46BC-840D-8DEDC591981E}">
      <dgm:prSet/>
      <dgm:spPr/>
      <dgm:t>
        <a:bodyPr/>
        <a:lstStyle/>
        <a:p>
          <a:endParaRPr lang="en-US"/>
        </a:p>
      </dgm:t>
    </dgm:pt>
    <dgm:pt modelId="{C0B0F441-3C6D-4C37-B0DC-720A0AD90896}" type="sibTrans" cxnId="{FDC36B59-7370-46BC-840D-8DEDC591981E}">
      <dgm:prSet/>
      <dgm:spPr/>
      <dgm:t>
        <a:bodyPr/>
        <a:lstStyle/>
        <a:p>
          <a:endParaRPr lang="en-US"/>
        </a:p>
      </dgm:t>
    </dgm:pt>
    <dgm:pt modelId="{42E7E6F3-6A20-40F7-A993-3F36ACE7B1CC}" type="pres">
      <dgm:prSet presAssocID="{4A1D7797-CFB5-416B-A43E-98CC30234804}" presName="linear" presStyleCnt="0">
        <dgm:presLayoutVars>
          <dgm:animLvl val="lvl"/>
          <dgm:resizeHandles val="exact"/>
        </dgm:presLayoutVars>
      </dgm:prSet>
      <dgm:spPr/>
    </dgm:pt>
    <dgm:pt modelId="{49B27DD8-AEB6-4392-BE8B-B9C61072BDB6}" type="pres">
      <dgm:prSet presAssocID="{FD4DF1CD-0AAF-4D87-B2B7-F1AEE487610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BE8CBEEE-BE08-4529-A87B-36844A2CD43A}" type="pres">
      <dgm:prSet presAssocID="{7B0588E0-CA8A-410D-A519-0178076AF376}" presName="spacer" presStyleCnt="0"/>
      <dgm:spPr/>
    </dgm:pt>
    <dgm:pt modelId="{E9039EF6-D6ED-4567-9308-E963EC5F19B6}" type="pres">
      <dgm:prSet presAssocID="{45E3AD8B-D0FA-4C8D-9402-97CAF733DF1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4160A41-67E3-4368-960C-9147039E9759}" type="pres">
      <dgm:prSet presAssocID="{1AC90E2B-EAB2-4F45-AE28-8C0E3422EA65}" presName="spacer" presStyleCnt="0"/>
      <dgm:spPr/>
    </dgm:pt>
    <dgm:pt modelId="{6D5DB6B4-7B53-4548-92F8-557F9350EE8A}" type="pres">
      <dgm:prSet presAssocID="{48779845-6339-40DF-AD41-53B549EE843B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F1DC194-0E6E-4824-A2CE-56137221120A}" type="pres">
      <dgm:prSet presAssocID="{A83A3D18-0274-4070-8008-449E3FAE9325}" presName="spacer" presStyleCnt="0"/>
      <dgm:spPr/>
    </dgm:pt>
    <dgm:pt modelId="{D68A8335-580F-4D38-984B-EEFE097EE80A}" type="pres">
      <dgm:prSet presAssocID="{DB7649AF-02CD-4D53-BE20-0484DC62B259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9929C427-EA54-498C-B1C7-3CDFBFB71A7A}" type="presOf" srcId="{4A1D7797-CFB5-416B-A43E-98CC30234804}" destId="{42E7E6F3-6A20-40F7-A993-3F36ACE7B1CC}" srcOrd="0" destOrd="0" presId="urn:microsoft.com/office/officeart/2005/8/layout/vList2"/>
    <dgm:cxn modelId="{61239C76-5403-4D37-A45B-E8A05CAC1EE9}" type="presOf" srcId="{DB7649AF-02CD-4D53-BE20-0484DC62B259}" destId="{D68A8335-580F-4D38-984B-EEFE097EE80A}" srcOrd="0" destOrd="0" presId="urn:microsoft.com/office/officeart/2005/8/layout/vList2"/>
    <dgm:cxn modelId="{93CDFB77-FAB1-4D79-99BD-7BD2C21ACD66}" type="presOf" srcId="{FD4DF1CD-0AAF-4D87-B2B7-F1AEE4876103}" destId="{49B27DD8-AEB6-4392-BE8B-B9C61072BDB6}" srcOrd="0" destOrd="0" presId="urn:microsoft.com/office/officeart/2005/8/layout/vList2"/>
    <dgm:cxn modelId="{FDC36B59-7370-46BC-840D-8DEDC591981E}" srcId="{4A1D7797-CFB5-416B-A43E-98CC30234804}" destId="{DB7649AF-02CD-4D53-BE20-0484DC62B259}" srcOrd="3" destOrd="0" parTransId="{CAEAADCD-3124-4338-8E17-308365863D07}" sibTransId="{C0B0F441-3C6D-4C37-B0DC-720A0AD90896}"/>
    <dgm:cxn modelId="{6B04A5B8-A2B0-451B-82A6-0EEBBB79D1B5}" type="presOf" srcId="{48779845-6339-40DF-AD41-53B549EE843B}" destId="{6D5DB6B4-7B53-4548-92F8-557F9350EE8A}" srcOrd="0" destOrd="0" presId="urn:microsoft.com/office/officeart/2005/8/layout/vList2"/>
    <dgm:cxn modelId="{A9741DC8-7E7B-43C7-8DE4-07BE9861F7A4}" srcId="{4A1D7797-CFB5-416B-A43E-98CC30234804}" destId="{48779845-6339-40DF-AD41-53B549EE843B}" srcOrd="2" destOrd="0" parTransId="{D92046EC-185E-47E5-BEFD-66263BDE5F54}" sibTransId="{A83A3D18-0274-4070-8008-449E3FAE9325}"/>
    <dgm:cxn modelId="{FCE709DB-B37A-4270-8FE3-9E10E01E05C4}" type="presOf" srcId="{45E3AD8B-D0FA-4C8D-9402-97CAF733DF12}" destId="{E9039EF6-D6ED-4567-9308-E963EC5F19B6}" srcOrd="0" destOrd="0" presId="urn:microsoft.com/office/officeart/2005/8/layout/vList2"/>
    <dgm:cxn modelId="{E1483FE1-7A6C-4BD6-8283-CB4167519FAD}" srcId="{4A1D7797-CFB5-416B-A43E-98CC30234804}" destId="{45E3AD8B-D0FA-4C8D-9402-97CAF733DF12}" srcOrd="1" destOrd="0" parTransId="{2B45A28E-723D-4579-8346-53695806918C}" sibTransId="{1AC90E2B-EAB2-4F45-AE28-8C0E3422EA65}"/>
    <dgm:cxn modelId="{8B2E3AF3-DCFA-4848-AAA3-19A8866A63AB}" srcId="{4A1D7797-CFB5-416B-A43E-98CC30234804}" destId="{FD4DF1CD-0AAF-4D87-B2B7-F1AEE4876103}" srcOrd="0" destOrd="0" parTransId="{43C972AE-F40A-400C-A805-1B42F2AEC922}" sibTransId="{7B0588E0-CA8A-410D-A519-0178076AF376}"/>
    <dgm:cxn modelId="{3609AE2F-A8DD-485B-AD3C-0BC5F92954AC}" type="presParOf" srcId="{42E7E6F3-6A20-40F7-A993-3F36ACE7B1CC}" destId="{49B27DD8-AEB6-4392-BE8B-B9C61072BDB6}" srcOrd="0" destOrd="0" presId="urn:microsoft.com/office/officeart/2005/8/layout/vList2"/>
    <dgm:cxn modelId="{B30F1E5A-FA92-4E4A-8BFD-591175F03B6B}" type="presParOf" srcId="{42E7E6F3-6A20-40F7-A993-3F36ACE7B1CC}" destId="{BE8CBEEE-BE08-4529-A87B-36844A2CD43A}" srcOrd="1" destOrd="0" presId="urn:microsoft.com/office/officeart/2005/8/layout/vList2"/>
    <dgm:cxn modelId="{24F7EA2A-EA43-4017-8E02-B8ACEDA2FA83}" type="presParOf" srcId="{42E7E6F3-6A20-40F7-A993-3F36ACE7B1CC}" destId="{E9039EF6-D6ED-4567-9308-E963EC5F19B6}" srcOrd="2" destOrd="0" presId="urn:microsoft.com/office/officeart/2005/8/layout/vList2"/>
    <dgm:cxn modelId="{1F2D45D1-40C7-4C33-A282-51494139E0EA}" type="presParOf" srcId="{42E7E6F3-6A20-40F7-A993-3F36ACE7B1CC}" destId="{84160A41-67E3-4368-960C-9147039E9759}" srcOrd="3" destOrd="0" presId="urn:microsoft.com/office/officeart/2005/8/layout/vList2"/>
    <dgm:cxn modelId="{222260F8-4A47-46CA-8293-DD7F25FC9CA2}" type="presParOf" srcId="{42E7E6F3-6A20-40F7-A993-3F36ACE7B1CC}" destId="{6D5DB6B4-7B53-4548-92F8-557F9350EE8A}" srcOrd="4" destOrd="0" presId="urn:microsoft.com/office/officeart/2005/8/layout/vList2"/>
    <dgm:cxn modelId="{F057041C-E1DA-4620-9219-4F50222F2636}" type="presParOf" srcId="{42E7E6F3-6A20-40F7-A993-3F36ACE7B1CC}" destId="{9F1DC194-0E6E-4824-A2CE-56137221120A}" srcOrd="5" destOrd="0" presId="urn:microsoft.com/office/officeart/2005/8/layout/vList2"/>
    <dgm:cxn modelId="{77A35BC0-760C-48A8-8A52-F43098F19657}" type="presParOf" srcId="{42E7E6F3-6A20-40F7-A993-3F36ACE7B1CC}" destId="{D68A8335-580F-4D38-984B-EEFE097EE80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4B17E5-3276-426B-9096-D48FDEA9737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D84EDF1-653E-4C84-B8C6-3F91AE47ECD6}">
      <dgm:prSet/>
      <dgm:spPr/>
      <dgm:t>
        <a:bodyPr/>
        <a:lstStyle/>
        <a:p>
          <a:pPr algn="l"/>
          <a:r>
            <a:rPr lang="sr-Latn-ME"/>
            <a:t>provodni dio:</a:t>
          </a:r>
          <a:endParaRPr lang="en-US"/>
        </a:p>
      </dgm:t>
    </dgm:pt>
    <dgm:pt modelId="{CB39C507-5201-49CC-9B17-40510619363E}" type="parTrans" cxnId="{980839D3-F581-4A0D-9573-B9FB20EEFCC6}">
      <dgm:prSet/>
      <dgm:spPr/>
      <dgm:t>
        <a:bodyPr/>
        <a:lstStyle/>
        <a:p>
          <a:endParaRPr lang="en-US"/>
        </a:p>
      </dgm:t>
    </dgm:pt>
    <dgm:pt modelId="{56EDE7E3-21B1-4912-ADEF-16BFFC4084F9}" type="sibTrans" cxnId="{980839D3-F581-4A0D-9573-B9FB20EEFCC6}">
      <dgm:prSet/>
      <dgm:spPr/>
      <dgm:t>
        <a:bodyPr/>
        <a:lstStyle/>
        <a:p>
          <a:endParaRPr lang="en-US"/>
        </a:p>
      </dgm:t>
    </dgm:pt>
    <dgm:pt modelId="{01C07548-72D7-426D-A805-17E6EEB23A4A}">
      <dgm:prSet/>
      <dgm:spPr/>
      <dgm:t>
        <a:bodyPr/>
        <a:lstStyle/>
        <a:p>
          <a:r>
            <a:rPr lang="sr-Latn-ME"/>
            <a:t>žarene aluminijumske niti</a:t>
          </a:r>
          <a:endParaRPr lang="en-US"/>
        </a:p>
      </dgm:t>
    </dgm:pt>
    <dgm:pt modelId="{928A35EB-B65A-4579-9B87-E94A9D14B49E}" type="parTrans" cxnId="{0B0CEC21-73E5-4070-A68B-188860A32317}">
      <dgm:prSet/>
      <dgm:spPr/>
      <dgm:t>
        <a:bodyPr/>
        <a:lstStyle/>
        <a:p>
          <a:endParaRPr lang="en-US"/>
        </a:p>
      </dgm:t>
    </dgm:pt>
    <dgm:pt modelId="{06075994-1DBE-4916-8D0E-8953A93C5592}" type="sibTrans" cxnId="{0B0CEC21-73E5-4070-A68B-188860A32317}">
      <dgm:prSet/>
      <dgm:spPr/>
      <dgm:t>
        <a:bodyPr/>
        <a:lstStyle/>
        <a:p>
          <a:endParaRPr lang="en-US"/>
        </a:p>
      </dgm:t>
    </dgm:pt>
    <dgm:pt modelId="{13500E0E-CBE8-477D-B80D-527C5B0C3A8F}">
      <dgm:prSet/>
      <dgm:spPr/>
      <dgm:t>
        <a:bodyPr/>
        <a:lstStyle/>
        <a:p>
          <a:pPr algn="l"/>
          <a:r>
            <a:rPr lang="sr-Latn-ME"/>
            <a:t>jezgro:	</a:t>
          </a:r>
          <a:endParaRPr lang="en-US"/>
        </a:p>
      </dgm:t>
    </dgm:pt>
    <dgm:pt modelId="{DC7BF004-F157-4324-AE55-1C3460A9B3F8}" type="parTrans" cxnId="{04C6239A-4205-4247-ADE8-274619D88DD1}">
      <dgm:prSet/>
      <dgm:spPr/>
      <dgm:t>
        <a:bodyPr/>
        <a:lstStyle/>
        <a:p>
          <a:endParaRPr lang="en-US"/>
        </a:p>
      </dgm:t>
    </dgm:pt>
    <dgm:pt modelId="{12904B2D-C02E-4EC7-B83D-9D3269E66E07}" type="sibTrans" cxnId="{04C6239A-4205-4247-ADE8-274619D88DD1}">
      <dgm:prSet/>
      <dgm:spPr/>
      <dgm:t>
        <a:bodyPr/>
        <a:lstStyle/>
        <a:p>
          <a:endParaRPr lang="en-US"/>
        </a:p>
      </dgm:t>
    </dgm:pt>
    <dgm:pt modelId="{C841B453-5A7C-45B7-993E-727DFC707A24}">
      <dgm:prSet/>
      <dgm:spPr/>
      <dgm:t>
        <a:bodyPr/>
        <a:lstStyle/>
        <a:p>
          <a:r>
            <a:rPr lang="sr-Latn-ME"/>
            <a:t>staklena vlakna</a:t>
          </a:r>
          <a:endParaRPr lang="en-US"/>
        </a:p>
      </dgm:t>
    </dgm:pt>
    <dgm:pt modelId="{A7D25453-F29C-426E-BF26-C8D159DA641C}" type="parTrans" cxnId="{AA9FA648-F11B-4617-AC84-714C276B02FF}">
      <dgm:prSet/>
      <dgm:spPr/>
      <dgm:t>
        <a:bodyPr/>
        <a:lstStyle/>
        <a:p>
          <a:endParaRPr lang="en-US"/>
        </a:p>
      </dgm:t>
    </dgm:pt>
    <dgm:pt modelId="{BD170962-7567-4842-855E-5E8EBC714F04}" type="sibTrans" cxnId="{AA9FA648-F11B-4617-AC84-714C276B02FF}">
      <dgm:prSet/>
      <dgm:spPr/>
      <dgm:t>
        <a:bodyPr/>
        <a:lstStyle/>
        <a:p>
          <a:endParaRPr lang="en-US"/>
        </a:p>
      </dgm:t>
    </dgm:pt>
    <dgm:pt modelId="{A24E43DB-A7D2-4C95-A7B8-5875C268BF0A}">
      <dgm:prSet/>
      <dgm:spPr/>
      <dgm:t>
        <a:bodyPr/>
        <a:lstStyle/>
        <a:p>
          <a:r>
            <a:rPr lang="sr-Latn-ME"/>
            <a:t>aluminum 1350-O</a:t>
          </a:r>
          <a:endParaRPr lang="en-US"/>
        </a:p>
      </dgm:t>
    </dgm:pt>
    <dgm:pt modelId="{8FD86650-2420-45F1-A519-79BA534352F5}" type="parTrans" cxnId="{15CAAACA-7389-4F88-89B6-22EAA363B518}">
      <dgm:prSet/>
      <dgm:spPr/>
      <dgm:t>
        <a:bodyPr/>
        <a:lstStyle/>
        <a:p>
          <a:endParaRPr lang="en-US"/>
        </a:p>
      </dgm:t>
    </dgm:pt>
    <dgm:pt modelId="{715ED3D7-6442-4F2C-AB45-4210912EA88A}" type="sibTrans" cxnId="{15CAAACA-7389-4F88-89B6-22EAA363B518}">
      <dgm:prSet/>
      <dgm:spPr/>
      <dgm:t>
        <a:bodyPr/>
        <a:lstStyle/>
        <a:p>
          <a:endParaRPr lang="en-US"/>
        </a:p>
      </dgm:t>
    </dgm:pt>
    <dgm:pt modelId="{C10E1DC0-467B-4C95-B5C7-C408CA69B0BF}">
      <dgm:prSet/>
      <dgm:spPr/>
      <dgm:t>
        <a:bodyPr/>
        <a:lstStyle/>
        <a:p>
          <a:r>
            <a:rPr lang="sr-Latn-ME"/>
            <a:t>trapezoidnog oblika (Z)</a:t>
          </a:r>
          <a:endParaRPr lang="en-US"/>
        </a:p>
      </dgm:t>
    </dgm:pt>
    <dgm:pt modelId="{85CE05A4-F668-4C43-87E2-C14A503726C0}" type="parTrans" cxnId="{894DCA7D-5A47-4C3A-8E54-E888312A8338}">
      <dgm:prSet/>
      <dgm:spPr/>
      <dgm:t>
        <a:bodyPr/>
        <a:lstStyle/>
        <a:p>
          <a:endParaRPr lang="en-US"/>
        </a:p>
      </dgm:t>
    </dgm:pt>
    <dgm:pt modelId="{EC7C379D-D8DC-422A-9BB8-ECFA7E487346}" type="sibTrans" cxnId="{894DCA7D-5A47-4C3A-8E54-E888312A8338}">
      <dgm:prSet/>
      <dgm:spPr/>
      <dgm:t>
        <a:bodyPr/>
        <a:lstStyle/>
        <a:p>
          <a:endParaRPr lang="en-US"/>
        </a:p>
      </dgm:t>
    </dgm:pt>
    <dgm:pt modelId="{209BE31A-64CD-4C05-98A3-D80A3DF0FAA8}">
      <dgm:prSet/>
      <dgm:spPr/>
      <dgm:t>
        <a:bodyPr/>
        <a:lstStyle/>
        <a:p>
          <a:r>
            <a:rPr lang="sr-Latn-ME"/>
            <a:t>karbonska vlakana </a:t>
          </a:r>
          <a:endParaRPr lang="en-US"/>
        </a:p>
      </dgm:t>
    </dgm:pt>
    <dgm:pt modelId="{83E53DB3-8C71-4157-9AD2-4EC0520609B1}" type="parTrans" cxnId="{6ED65D43-B57E-41EC-89D6-7FD158187039}">
      <dgm:prSet/>
      <dgm:spPr/>
      <dgm:t>
        <a:bodyPr/>
        <a:lstStyle/>
        <a:p>
          <a:endParaRPr lang="en-US"/>
        </a:p>
      </dgm:t>
    </dgm:pt>
    <dgm:pt modelId="{40EAE1C6-7234-40A2-B7A9-A34199255B44}" type="sibTrans" cxnId="{6ED65D43-B57E-41EC-89D6-7FD158187039}">
      <dgm:prSet/>
      <dgm:spPr/>
      <dgm:t>
        <a:bodyPr/>
        <a:lstStyle/>
        <a:p>
          <a:endParaRPr lang="en-US"/>
        </a:p>
      </dgm:t>
    </dgm:pt>
    <dgm:pt modelId="{FB2D3ADB-51DF-4091-9798-DB1CCC0FD57C}" type="pres">
      <dgm:prSet presAssocID="{F34B17E5-3276-426B-9096-D48FDEA97373}" presName="Name0" presStyleCnt="0">
        <dgm:presLayoutVars>
          <dgm:dir/>
          <dgm:animLvl val="lvl"/>
          <dgm:resizeHandles val="exact"/>
        </dgm:presLayoutVars>
      </dgm:prSet>
      <dgm:spPr/>
    </dgm:pt>
    <dgm:pt modelId="{7AFEB3F1-C6CA-4984-9DBC-A93C9425FAB9}" type="pres">
      <dgm:prSet presAssocID="{AD84EDF1-653E-4C84-B8C6-3F91AE47ECD6}" presName="linNode" presStyleCnt="0"/>
      <dgm:spPr/>
    </dgm:pt>
    <dgm:pt modelId="{9D3A11B8-F549-4903-9DDF-5BD5D3D56EEE}" type="pres">
      <dgm:prSet presAssocID="{AD84EDF1-653E-4C84-B8C6-3F91AE47ECD6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D607A4EE-FB69-4F28-817D-1177814DA667}" type="pres">
      <dgm:prSet presAssocID="{AD84EDF1-653E-4C84-B8C6-3F91AE47ECD6}" presName="descendantText" presStyleLbl="alignAccFollowNode1" presStyleIdx="0" presStyleCnt="2" custLinFactNeighborX="0" custLinFactNeighborY="0">
        <dgm:presLayoutVars>
          <dgm:bulletEnabled val="1"/>
        </dgm:presLayoutVars>
      </dgm:prSet>
      <dgm:spPr/>
    </dgm:pt>
    <dgm:pt modelId="{9715E175-A3B0-481B-84A5-BCB29681D23E}" type="pres">
      <dgm:prSet presAssocID="{56EDE7E3-21B1-4912-ADEF-16BFFC4084F9}" presName="sp" presStyleCnt="0"/>
      <dgm:spPr/>
    </dgm:pt>
    <dgm:pt modelId="{AC529C5C-18E6-4083-B7EF-CE052A8F7D10}" type="pres">
      <dgm:prSet presAssocID="{13500E0E-CBE8-477D-B80D-527C5B0C3A8F}" presName="linNode" presStyleCnt="0"/>
      <dgm:spPr/>
    </dgm:pt>
    <dgm:pt modelId="{2E7A9C83-763F-4EAE-9747-413299EA921A}" type="pres">
      <dgm:prSet presAssocID="{13500E0E-CBE8-477D-B80D-527C5B0C3A8F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A8D1036D-BC9E-46DD-BE24-F968213409CE}" type="pres">
      <dgm:prSet presAssocID="{13500E0E-CBE8-477D-B80D-527C5B0C3A8F}" presName="descendantText" presStyleLbl="alignAccFollowNode1" presStyleIdx="1" presStyleCnt="2" custLinFactNeighborY="0">
        <dgm:presLayoutVars>
          <dgm:bulletEnabled val="1"/>
        </dgm:presLayoutVars>
      </dgm:prSet>
      <dgm:spPr/>
    </dgm:pt>
  </dgm:ptLst>
  <dgm:cxnLst>
    <dgm:cxn modelId="{0B0CEC21-73E5-4070-A68B-188860A32317}" srcId="{AD84EDF1-653E-4C84-B8C6-3F91AE47ECD6}" destId="{01C07548-72D7-426D-A805-17E6EEB23A4A}" srcOrd="0" destOrd="0" parTransId="{928A35EB-B65A-4579-9B87-E94A9D14B49E}" sibTransId="{06075994-1DBE-4916-8D0E-8953A93C5592}"/>
    <dgm:cxn modelId="{E5ED4435-E2A1-41E4-BE7F-7E64E98E8868}" type="presOf" srcId="{209BE31A-64CD-4C05-98A3-D80A3DF0FAA8}" destId="{A8D1036D-BC9E-46DD-BE24-F968213409CE}" srcOrd="0" destOrd="0" presId="urn:microsoft.com/office/officeart/2005/8/layout/vList5"/>
    <dgm:cxn modelId="{6ED65D43-B57E-41EC-89D6-7FD158187039}" srcId="{13500E0E-CBE8-477D-B80D-527C5B0C3A8F}" destId="{209BE31A-64CD-4C05-98A3-D80A3DF0FAA8}" srcOrd="0" destOrd="0" parTransId="{83E53DB3-8C71-4157-9AD2-4EC0520609B1}" sibTransId="{40EAE1C6-7234-40A2-B7A9-A34199255B44}"/>
    <dgm:cxn modelId="{AA9FA648-F11B-4617-AC84-714C276B02FF}" srcId="{13500E0E-CBE8-477D-B80D-527C5B0C3A8F}" destId="{C841B453-5A7C-45B7-993E-727DFC707A24}" srcOrd="1" destOrd="0" parTransId="{A7D25453-F29C-426E-BF26-C8D159DA641C}" sibTransId="{BD170962-7567-4842-855E-5E8EBC714F04}"/>
    <dgm:cxn modelId="{894DCA7D-5A47-4C3A-8E54-E888312A8338}" srcId="{AD84EDF1-653E-4C84-B8C6-3F91AE47ECD6}" destId="{C10E1DC0-467B-4C95-B5C7-C408CA69B0BF}" srcOrd="2" destOrd="0" parTransId="{85CE05A4-F668-4C43-87E2-C14A503726C0}" sibTransId="{EC7C379D-D8DC-422A-9BB8-ECFA7E487346}"/>
    <dgm:cxn modelId="{04C6239A-4205-4247-ADE8-274619D88DD1}" srcId="{F34B17E5-3276-426B-9096-D48FDEA97373}" destId="{13500E0E-CBE8-477D-B80D-527C5B0C3A8F}" srcOrd="1" destOrd="0" parTransId="{DC7BF004-F157-4324-AE55-1C3460A9B3F8}" sibTransId="{12904B2D-C02E-4EC7-B83D-9D3269E66E07}"/>
    <dgm:cxn modelId="{6F02CBAA-2E6B-48A5-9EEA-9BD12D73DEB0}" type="presOf" srcId="{A24E43DB-A7D2-4C95-A7B8-5875C268BF0A}" destId="{D607A4EE-FB69-4F28-817D-1177814DA667}" srcOrd="0" destOrd="1" presId="urn:microsoft.com/office/officeart/2005/8/layout/vList5"/>
    <dgm:cxn modelId="{BFEFCFB0-D92E-405E-8C5A-BDB5FFD5CFC0}" type="presOf" srcId="{AD84EDF1-653E-4C84-B8C6-3F91AE47ECD6}" destId="{9D3A11B8-F549-4903-9DDF-5BD5D3D56EEE}" srcOrd="0" destOrd="0" presId="urn:microsoft.com/office/officeart/2005/8/layout/vList5"/>
    <dgm:cxn modelId="{176944B2-B52E-4317-8B57-7B6CFC7C43D7}" type="presOf" srcId="{01C07548-72D7-426D-A805-17E6EEB23A4A}" destId="{D607A4EE-FB69-4F28-817D-1177814DA667}" srcOrd="0" destOrd="0" presId="urn:microsoft.com/office/officeart/2005/8/layout/vList5"/>
    <dgm:cxn modelId="{139C6CC9-C490-407B-8128-4EC378F9B2D3}" type="presOf" srcId="{13500E0E-CBE8-477D-B80D-527C5B0C3A8F}" destId="{2E7A9C83-763F-4EAE-9747-413299EA921A}" srcOrd="0" destOrd="0" presId="urn:microsoft.com/office/officeart/2005/8/layout/vList5"/>
    <dgm:cxn modelId="{15CAAACA-7389-4F88-89B6-22EAA363B518}" srcId="{AD84EDF1-653E-4C84-B8C6-3F91AE47ECD6}" destId="{A24E43DB-A7D2-4C95-A7B8-5875C268BF0A}" srcOrd="1" destOrd="0" parTransId="{8FD86650-2420-45F1-A519-79BA534352F5}" sibTransId="{715ED3D7-6442-4F2C-AB45-4210912EA88A}"/>
    <dgm:cxn modelId="{980839D3-F581-4A0D-9573-B9FB20EEFCC6}" srcId="{F34B17E5-3276-426B-9096-D48FDEA97373}" destId="{AD84EDF1-653E-4C84-B8C6-3F91AE47ECD6}" srcOrd="0" destOrd="0" parTransId="{CB39C507-5201-49CC-9B17-40510619363E}" sibTransId="{56EDE7E3-21B1-4912-ADEF-16BFFC4084F9}"/>
    <dgm:cxn modelId="{9793ADE0-6375-4E42-8EA0-D04DE714E8A5}" type="presOf" srcId="{F34B17E5-3276-426B-9096-D48FDEA97373}" destId="{FB2D3ADB-51DF-4091-9798-DB1CCC0FD57C}" srcOrd="0" destOrd="0" presId="urn:microsoft.com/office/officeart/2005/8/layout/vList5"/>
    <dgm:cxn modelId="{4C3E6CE5-EF65-494D-A2C8-6AA828ACDFEA}" type="presOf" srcId="{C841B453-5A7C-45B7-993E-727DFC707A24}" destId="{A8D1036D-BC9E-46DD-BE24-F968213409CE}" srcOrd="0" destOrd="1" presId="urn:microsoft.com/office/officeart/2005/8/layout/vList5"/>
    <dgm:cxn modelId="{8427C9EE-788F-45C0-AD42-AF63C93A93E1}" type="presOf" srcId="{C10E1DC0-467B-4C95-B5C7-C408CA69B0BF}" destId="{D607A4EE-FB69-4F28-817D-1177814DA667}" srcOrd="0" destOrd="2" presId="urn:microsoft.com/office/officeart/2005/8/layout/vList5"/>
    <dgm:cxn modelId="{97051F16-77E6-4FFA-A303-3CCC665BCF85}" type="presParOf" srcId="{FB2D3ADB-51DF-4091-9798-DB1CCC0FD57C}" destId="{7AFEB3F1-C6CA-4984-9DBC-A93C9425FAB9}" srcOrd="0" destOrd="0" presId="urn:microsoft.com/office/officeart/2005/8/layout/vList5"/>
    <dgm:cxn modelId="{EA87E317-00EC-40C2-AEE2-64E1794C5330}" type="presParOf" srcId="{7AFEB3F1-C6CA-4984-9DBC-A93C9425FAB9}" destId="{9D3A11B8-F549-4903-9DDF-5BD5D3D56EEE}" srcOrd="0" destOrd="0" presId="urn:microsoft.com/office/officeart/2005/8/layout/vList5"/>
    <dgm:cxn modelId="{3F5CB54B-17F0-4CCB-8D53-AF8310233E90}" type="presParOf" srcId="{7AFEB3F1-C6CA-4984-9DBC-A93C9425FAB9}" destId="{D607A4EE-FB69-4F28-817D-1177814DA667}" srcOrd="1" destOrd="0" presId="urn:microsoft.com/office/officeart/2005/8/layout/vList5"/>
    <dgm:cxn modelId="{9419EDDB-5AC2-4113-A4CA-DF87E34983E6}" type="presParOf" srcId="{FB2D3ADB-51DF-4091-9798-DB1CCC0FD57C}" destId="{9715E175-A3B0-481B-84A5-BCB29681D23E}" srcOrd="1" destOrd="0" presId="urn:microsoft.com/office/officeart/2005/8/layout/vList5"/>
    <dgm:cxn modelId="{1C661AA1-4C08-4CBF-8EAE-8CC913884991}" type="presParOf" srcId="{FB2D3ADB-51DF-4091-9798-DB1CCC0FD57C}" destId="{AC529C5C-18E6-4083-B7EF-CE052A8F7D10}" srcOrd="2" destOrd="0" presId="urn:microsoft.com/office/officeart/2005/8/layout/vList5"/>
    <dgm:cxn modelId="{EE1CE5CB-5AF2-4C97-B660-44960B80275E}" type="presParOf" srcId="{AC529C5C-18E6-4083-B7EF-CE052A8F7D10}" destId="{2E7A9C83-763F-4EAE-9747-413299EA921A}" srcOrd="0" destOrd="0" presId="urn:microsoft.com/office/officeart/2005/8/layout/vList5"/>
    <dgm:cxn modelId="{DA2C00C3-96D7-4F52-BAE2-06CE171FA888}" type="presParOf" srcId="{AC529C5C-18E6-4083-B7EF-CE052A8F7D10}" destId="{A8D1036D-BC9E-46DD-BE24-F968213409C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B52A989-644F-4617-8D37-848B003F49BB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E38E420-81F6-43F8-9C0F-FDDE956DAEA8}">
      <dgm:prSet phldrT="[Text]" custT="1"/>
      <dgm:spPr/>
      <dgm:t>
        <a:bodyPr/>
        <a:lstStyle/>
        <a:p>
          <a:r>
            <a:rPr lang="sr-Latn-ME" sz="1100"/>
            <a:t>lakše i čvršće jezgro</a:t>
          </a:r>
          <a:endParaRPr lang="en-US" sz="1100"/>
        </a:p>
      </dgm:t>
    </dgm:pt>
    <dgm:pt modelId="{DCE30476-600F-457B-B616-D5D7ED8ED821}" type="parTrans" cxnId="{254449FF-33E3-4FFB-8E8A-44F8BF59695F}">
      <dgm:prSet/>
      <dgm:spPr/>
      <dgm:t>
        <a:bodyPr/>
        <a:lstStyle/>
        <a:p>
          <a:endParaRPr lang="en-US"/>
        </a:p>
      </dgm:t>
    </dgm:pt>
    <dgm:pt modelId="{64466673-3BB1-41DA-9317-391473908F2E}" type="sibTrans" cxnId="{254449FF-33E3-4FFB-8E8A-44F8BF59695F}">
      <dgm:prSet/>
      <dgm:spPr/>
      <dgm:t>
        <a:bodyPr/>
        <a:lstStyle/>
        <a:p>
          <a:endParaRPr lang="en-US"/>
        </a:p>
      </dgm:t>
    </dgm:pt>
    <dgm:pt modelId="{BD3D835E-6B96-42AC-9BA6-95E213C3DEA1}">
      <dgm:prSet phldrT="[Text]" custT="1"/>
      <dgm:spPr/>
      <dgm:t>
        <a:bodyPr/>
        <a:lstStyle/>
        <a:p>
          <a:r>
            <a:rPr lang="sr-Latn-ME" sz="1100"/>
            <a:t>žareni aluminijum</a:t>
          </a:r>
          <a:endParaRPr lang="en-US" sz="1100"/>
        </a:p>
      </dgm:t>
    </dgm:pt>
    <dgm:pt modelId="{BC6F7BB9-FF47-4AD8-95B1-8943C54E682E}" type="parTrans" cxnId="{FECC3C59-42E9-4D4A-8BC9-AC82DE505714}">
      <dgm:prSet/>
      <dgm:spPr/>
      <dgm:t>
        <a:bodyPr/>
        <a:lstStyle/>
        <a:p>
          <a:endParaRPr lang="en-US"/>
        </a:p>
      </dgm:t>
    </dgm:pt>
    <dgm:pt modelId="{C19423BA-5184-419D-8798-7E470A311204}" type="sibTrans" cxnId="{FECC3C59-42E9-4D4A-8BC9-AC82DE505714}">
      <dgm:prSet/>
      <dgm:spPr/>
      <dgm:t>
        <a:bodyPr/>
        <a:lstStyle/>
        <a:p>
          <a:endParaRPr lang="en-US"/>
        </a:p>
      </dgm:t>
    </dgm:pt>
    <dgm:pt modelId="{D49275EA-2071-4F3B-9BB0-A34C98F07CB6}">
      <dgm:prSet phldrT="[Text]" custT="1"/>
      <dgm:spPr/>
      <dgm:t>
        <a:bodyPr/>
        <a:lstStyle/>
        <a:p>
          <a:r>
            <a:rPr lang="en-US" sz="900"/>
            <a:t>niži toplotni koeficijent rastegljivosti</a:t>
          </a:r>
        </a:p>
      </dgm:t>
    </dgm:pt>
    <dgm:pt modelId="{AAE9A53E-ACB6-4F52-9296-BA926DC4A763}" type="parTrans" cxnId="{4E8D8EB5-D978-41DB-A239-1D573C7E7C45}">
      <dgm:prSet/>
      <dgm:spPr/>
      <dgm:t>
        <a:bodyPr/>
        <a:lstStyle/>
        <a:p>
          <a:endParaRPr lang="en-US"/>
        </a:p>
      </dgm:t>
    </dgm:pt>
    <dgm:pt modelId="{5BBDA517-50DE-41F6-8B9E-75B6D705AC8C}" type="sibTrans" cxnId="{4E8D8EB5-D978-41DB-A239-1D573C7E7C45}">
      <dgm:prSet/>
      <dgm:spPr/>
      <dgm:t>
        <a:bodyPr/>
        <a:lstStyle/>
        <a:p>
          <a:endParaRPr lang="en-US"/>
        </a:p>
      </dgm:t>
    </dgm:pt>
    <dgm:pt modelId="{A4CCAE80-B472-479C-B015-A042213447A6}">
      <dgm:prSet phldrT="[Text]" custT="1"/>
      <dgm:spPr/>
      <dgm:t>
        <a:bodyPr/>
        <a:lstStyle/>
        <a:p>
          <a:r>
            <a:rPr lang="en-US" sz="1100"/>
            <a:t>veći odnos čvrstoća</a:t>
          </a:r>
          <a:r>
            <a:rPr lang="sr-Latn-ME" sz="1100"/>
            <a:t> </a:t>
          </a:r>
          <a:r>
            <a:rPr lang="en-US" sz="1100"/>
            <a:t>/</a:t>
          </a:r>
          <a:r>
            <a:rPr lang="sr-Latn-ME" sz="1100"/>
            <a:t> </a:t>
          </a:r>
          <a:r>
            <a:rPr lang="en-US" sz="1100"/>
            <a:t>masa</a:t>
          </a:r>
        </a:p>
      </dgm:t>
    </dgm:pt>
    <dgm:pt modelId="{97F806D8-E603-4208-B244-D872DEA98279}" type="parTrans" cxnId="{A2C8423A-453F-45AC-930D-F78CE2C0979A}">
      <dgm:prSet/>
      <dgm:spPr/>
      <dgm:t>
        <a:bodyPr/>
        <a:lstStyle/>
        <a:p>
          <a:endParaRPr lang="en-US"/>
        </a:p>
      </dgm:t>
    </dgm:pt>
    <dgm:pt modelId="{6035DA2E-323A-4199-B8E0-A4D9E52391F9}" type="sibTrans" cxnId="{A2C8423A-453F-45AC-930D-F78CE2C0979A}">
      <dgm:prSet/>
      <dgm:spPr/>
      <dgm:t>
        <a:bodyPr/>
        <a:lstStyle/>
        <a:p>
          <a:endParaRPr lang="en-US"/>
        </a:p>
      </dgm:t>
    </dgm:pt>
    <dgm:pt modelId="{7342C09D-9AEE-4DB0-B698-FF87B5DB797B}">
      <dgm:prSet phldrT="[Text]" custT="1"/>
      <dgm:spPr/>
      <dgm:t>
        <a:bodyPr/>
        <a:lstStyle/>
        <a:p>
          <a:r>
            <a:rPr lang="sr-Latn-ME" sz="1100"/>
            <a:t>povećana prenosna moć </a:t>
          </a:r>
          <a:endParaRPr lang="en-US" sz="1100"/>
        </a:p>
      </dgm:t>
    </dgm:pt>
    <dgm:pt modelId="{75B5549C-C169-4295-9B12-7B290AF55E83}" type="parTrans" cxnId="{A8995822-0C05-4AD1-B792-D5EE2D2B974A}">
      <dgm:prSet/>
      <dgm:spPr/>
      <dgm:t>
        <a:bodyPr/>
        <a:lstStyle/>
        <a:p>
          <a:endParaRPr lang="en-US"/>
        </a:p>
      </dgm:t>
    </dgm:pt>
    <dgm:pt modelId="{D1F9A5E8-DBFC-41D6-A20D-8453B6716553}" type="sibTrans" cxnId="{A8995822-0C05-4AD1-B792-D5EE2D2B974A}">
      <dgm:prSet/>
      <dgm:spPr/>
      <dgm:t>
        <a:bodyPr/>
        <a:lstStyle/>
        <a:p>
          <a:endParaRPr lang="en-US"/>
        </a:p>
      </dgm:t>
    </dgm:pt>
    <dgm:pt modelId="{0664AF06-0242-4187-B671-4E6F9F5D2AFA}">
      <dgm:prSet phldrT="[Text]" custT="1"/>
      <dgm:spPr/>
      <dgm:t>
        <a:bodyPr/>
        <a:lstStyle/>
        <a:p>
          <a:r>
            <a:rPr lang="sr-Latn-ME" sz="1100"/>
            <a:t>smanjeni gubci</a:t>
          </a:r>
          <a:endParaRPr lang="en-US" sz="1100"/>
        </a:p>
      </dgm:t>
    </dgm:pt>
    <dgm:pt modelId="{4B75C543-666C-4F83-A915-4EA8FCE49ACC}" type="parTrans" cxnId="{BFB35A98-461E-4E78-B824-EF9E9C513736}">
      <dgm:prSet/>
      <dgm:spPr/>
      <dgm:t>
        <a:bodyPr/>
        <a:lstStyle/>
        <a:p>
          <a:endParaRPr lang="en-US"/>
        </a:p>
      </dgm:t>
    </dgm:pt>
    <dgm:pt modelId="{8189BAE2-16ED-455A-86B3-E18125C0C067}" type="sibTrans" cxnId="{BFB35A98-461E-4E78-B824-EF9E9C513736}">
      <dgm:prSet/>
      <dgm:spPr/>
      <dgm:t>
        <a:bodyPr/>
        <a:lstStyle/>
        <a:p>
          <a:endParaRPr lang="en-US"/>
        </a:p>
      </dgm:t>
    </dgm:pt>
    <dgm:pt modelId="{D80F89C0-DD5A-4459-8CF8-B6744917F4DD}">
      <dgm:prSet phldrT="[Text]" custT="1"/>
      <dgm:spPr/>
      <dgm:t>
        <a:bodyPr/>
        <a:lstStyle/>
        <a:p>
          <a:r>
            <a:rPr lang="sr-Latn-ME" sz="1100"/>
            <a:t>smanjen ugib</a:t>
          </a:r>
          <a:endParaRPr lang="en-US" sz="1100"/>
        </a:p>
      </dgm:t>
    </dgm:pt>
    <dgm:pt modelId="{112BFD64-3C98-407A-AFE3-CDD89D9B10CC}" type="parTrans" cxnId="{0C72BB0B-213E-4B7C-8E9F-5FA66A128D7D}">
      <dgm:prSet/>
      <dgm:spPr/>
      <dgm:t>
        <a:bodyPr/>
        <a:lstStyle/>
        <a:p>
          <a:endParaRPr lang="en-US"/>
        </a:p>
      </dgm:t>
    </dgm:pt>
    <dgm:pt modelId="{460E4E2A-0D9E-402E-A426-B82A73758D19}" type="sibTrans" cxnId="{0C72BB0B-213E-4B7C-8E9F-5FA66A128D7D}">
      <dgm:prSet/>
      <dgm:spPr/>
      <dgm:t>
        <a:bodyPr/>
        <a:lstStyle/>
        <a:p>
          <a:endParaRPr lang="en-US"/>
        </a:p>
      </dgm:t>
    </dgm:pt>
    <dgm:pt modelId="{AEFC2D1E-FB50-4116-87E1-7C8B5C972B39}" type="pres">
      <dgm:prSet presAssocID="{DB52A989-644F-4617-8D37-848B003F49BB}" presName="cycle" presStyleCnt="0">
        <dgm:presLayoutVars>
          <dgm:dir/>
          <dgm:resizeHandles val="exact"/>
        </dgm:presLayoutVars>
      </dgm:prSet>
      <dgm:spPr/>
    </dgm:pt>
    <dgm:pt modelId="{6F39EEF1-2B55-4DB4-814C-BB477B63ACD6}" type="pres">
      <dgm:prSet presAssocID="{1E38E420-81F6-43F8-9C0F-FDDE956DAEA8}" presName="node" presStyleLbl="node1" presStyleIdx="0" presStyleCnt="7">
        <dgm:presLayoutVars>
          <dgm:bulletEnabled val="1"/>
        </dgm:presLayoutVars>
      </dgm:prSet>
      <dgm:spPr/>
    </dgm:pt>
    <dgm:pt modelId="{85A31EFC-6D83-4476-84F2-0540985932D2}" type="pres">
      <dgm:prSet presAssocID="{64466673-3BB1-41DA-9317-391473908F2E}" presName="sibTrans" presStyleLbl="sibTrans2D1" presStyleIdx="0" presStyleCnt="7"/>
      <dgm:spPr/>
    </dgm:pt>
    <dgm:pt modelId="{3227972F-B07C-43B0-A96C-71165FFEB5F1}" type="pres">
      <dgm:prSet presAssocID="{64466673-3BB1-41DA-9317-391473908F2E}" presName="connectorText" presStyleLbl="sibTrans2D1" presStyleIdx="0" presStyleCnt="7"/>
      <dgm:spPr/>
    </dgm:pt>
    <dgm:pt modelId="{8C305E7A-C654-4C3D-A641-453C7BD42C30}" type="pres">
      <dgm:prSet presAssocID="{BD3D835E-6B96-42AC-9BA6-95E213C3DEA1}" presName="node" presStyleLbl="node1" presStyleIdx="1" presStyleCnt="7">
        <dgm:presLayoutVars>
          <dgm:bulletEnabled val="1"/>
        </dgm:presLayoutVars>
      </dgm:prSet>
      <dgm:spPr/>
    </dgm:pt>
    <dgm:pt modelId="{56D239F9-0117-4E11-8A74-7706CD992443}" type="pres">
      <dgm:prSet presAssocID="{C19423BA-5184-419D-8798-7E470A311204}" presName="sibTrans" presStyleLbl="sibTrans2D1" presStyleIdx="1" presStyleCnt="7"/>
      <dgm:spPr/>
    </dgm:pt>
    <dgm:pt modelId="{7B668239-45F4-4C3E-A61B-000486B3D6D4}" type="pres">
      <dgm:prSet presAssocID="{C19423BA-5184-419D-8798-7E470A311204}" presName="connectorText" presStyleLbl="sibTrans2D1" presStyleIdx="1" presStyleCnt="7"/>
      <dgm:spPr/>
    </dgm:pt>
    <dgm:pt modelId="{1FE7BD76-14CB-49CE-8716-AABD54338EE9}" type="pres">
      <dgm:prSet presAssocID="{7342C09D-9AEE-4DB0-B698-FF87B5DB797B}" presName="node" presStyleLbl="node1" presStyleIdx="2" presStyleCnt="7">
        <dgm:presLayoutVars>
          <dgm:bulletEnabled val="1"/>
        </dgm:presLayoutVars>
      </dgm:prSet>
      <dgm:spPr/>
    </dgm:pt>
    <dgm:pt modelId="{66E83014-5D0E-417D-9B10-1AFC7DD18002}" type="pres">
      <dgm:prSet presAssocID="{D1F9A5E8-DBFC-41D6-A20D-8453B6716553}" presName="sibTrans" presStyleLbl="sibTrans2D1" presStyleIdx="2" presStyleCnt="7"/>
      <dgm:spPr/>
    </dgm:pt>
    <dgm:pt modelId="{70809FE6-5A99-4E5B-8EF5-D87FFB75874B}" type="pres">
      <dgm:prSet presAssocID="{D1F9A5E8-DBFC-41D6-A20D-8453B6716553}" presName="connectorText" presStyleLbl="sibTrans2D1" presStyleIdx="2" presStyleCnt="7"/>
      <dgm:spPr/>
    </dgm:pt>
    <dgm:pt modelId="{5AD5902A-CC48-4E17-9D77-3160DA81B82D}" type="pres">
      <dgm:prSet presAssocID="{0664AF06-0242-4187-B671-4E6F9F5D2AFA}" presName="node" presStyleLbl="node1" presStyleIdx="3" presStyleCnt="7">
        <dgm:presLayoutVars>
          <dgm:bulletEnabled val="1"/>
        </dgm:presLayoutVars>
      </dgm:prSet>
      <dgm:spPr/>
    </dgm:pt>
    <dgm:pt modelId="{C318DF00-B28B-4B98-B93E-F218D6388DA0}" type="pres">
      <dgm:prSet presAssocID="{8189BAE2-16ED-455A-86B3-E18125C0C067}" presName="sibTrans" presStyleLbl="sibTrans2D1" presStyleIdx="3" presStyleCnt="7"/>
      <dgm:spPr/>
    </dgm:pt>
    <dgm:pt modelId="{2A070F0B-26D8-4E5E-B693-264C7709A91E}" type="pres">
      <dgm:prSet presAssocID="{8189BAE2-16ED-455A-86B3-E18125C0C067}" presName="connectorText" presStyleLbl="sibTrans2D1" presStyleIdx="3" presStyleCnt="7"/>
      <dgm:spPr/>
    </dgm:pt>
    <dgm:pt modelId="{02B5045D-0CD6-4924-BC1A-B18B96F26117}" type="pres">
      <dgm:prSet presAssocID="{D49275EA-2071-4F3B-9BB0-A34C98F07CB6}" presName="node" presStyleLbl="node1" presStyleIdx="4" presStyleCnt="7">
        <dgm:presLayoutVars>
          <dgm:bulletEnabled val="1"/>
        </dgm:presLayoutVars>
      </dgm:prSet>
      <dgm:spPr/>
    </dgm:pt>
    <dgm:pt modelId="{6F9FBA0B-226D-43CC-9214-A38437FC7197}" type="pres">
      <dgm:prSet presAssocID="{5BBDA517-50DE-41F6-8B9E-75B6D705AC8C}" presName="sibTrans" presStyleLbl="sibTrans2D1" presStyleIdx="4" presStyleCnt="7"/>
      <dgm:spPr/>
    </dgm:pt>
    <dgm:pt modelId="{C75013C9-A5FA-4A35-83B8-75A86BB338FE}" type="pres">
      <dgm:prSet presAssocID="{5BBDA517-50DE-41F6-8B9E-75B6D705AC8C}" presName="connectorText" presStyleLbl="sibTrans2D1" presStyleIdx="4" presStyleCnt="7"/>
      <dgm:spPr/>
    </dgm:pt>
    <dgm:pt modelId="{0848AB4C-C0B4-4AA5-AFCB-B79F458C47A8}" type="pres">
      <dgm:prSet presAssocID="{D80F89C0-DD5A-4459-8CF8-B6744917F4DD}" presName="node" presStyleLbl="node1" presStyleIdx="5" presStyleCnt="7">
        <dgm:presLayoutVars>
          <dgm:bulletEnabled val="1"/>
        </dgm:presLayoutVars>
      </dgm:prSet>
      <dgm:spPr/>
    </dgm:pt>
    <dgm:pt modelId="{131D341A-3FA5-449F-946B-BB33812EE887}" type="pres">
      <dgm:prSet presAssocID="{460E4E2A-0D9E-402E-A426-B82A73758D19}" presName="sibTrans" presStyleLbl="sibTrans2D1" presStyleIdx="5" presStyleCnt="7"/>
      <dgm:spPr/>
    </dgm:pt>
    <dgm:pt modelId="{C6061646-364E-4718-804C-1C528C0964DA}" type="pres">
      <dgm:prSet presAssocID="{460E4E2A-0D9E-402E-A426-B82A73758D19}" presName="connectorText" presStyleLbl="sibTrans2D1" presStyleIdx="5" presStyleCnt="7"/>
      <dgm:spPr/>
    </dgm:pt>
    <dgm:pt modelId="{F366FED3-A870-4CFA-B039-2EC24F362DF3}" type="pres">
      <dgm:prSet presAssocID="{A4CCAE80-B472-479C-B015-A042213447A6}" presName="node" presStyleLbl="node1" presStyleIdx="6" presStyleCnt="7">
        <dgm:presLayoutVars>
          <dgm:bulletEnabled val="1"/>
        </dgm:presLayoutVars>
      </dgm:prSet>
      <dgm:spPr/>
    </dgm:pt>
    <dgm:pt modelId="{F7C079C6-96F4-4BFD-8753-BF97CFAC82A9}" type="pres">
      <dgm:prSet presAssocID="{6035DA2E-323A-4199-B8E0-A4D9E52391F9}" presName="sibTrans" presStyleLbl="sibTrans2D1" presStyleIdx="6" presStyleCnt="7"/>
      <dgm:spPr/>
    </dgm:pt>
    <dgm:pt modelId="{1936C86C-C906-4D47-B9A4-222D2D4CF2B2}" type="pres">
      <dgm:prSet presAssocID="{6035DA2E-323A-4199-B8E0-A4D9E52391F9}" presName="connectorText" presStyleLbl="sibTrans2D1" presStyleIdx="6" presStyleCnt="7"/>
      <dgm:spPr/>
    </dgm:pt>
  </dgm:ptLst>
  <dgm:cxnLst>
    <dgm:cxn modelId="{0C72BB0B-213E-4B7C-8E9F-5FA66A128D7D}" srcId="{DB52A989-644F-4617-8D37-848B003F49BB}" destId="{D80F89C0-DD5A-4459-8CF8-B6744917F4DD}" srcOrd="5" destOrd="0" parTransId="{112BFD64-3C98-407A-AFE3-CDD89D9B10CC}" sibTransId="{460E4E2A-0D9E-402E-A426-B82A73758D19}"/>
    <dgm:cxn modelId="{96248E18-FF24-47EA-9B71-ED48A1418C1F}" type="presOf" srcId="{1E38E420-81F6-43F8-9C0F-FDDE956DAEA8}" destId="{6F39EEF1-2B55-4DB4-814C-BB477B63ACD6}" srcOrd="0" destOrd="0" presId="urn:microsoft.com/office/officeart/2005/8/layout/cycle2"/>
    <dgm:cxn modelId="{CCD7B21B-5EAA-44A0-94BC-349FFF51FF17}" type="presOf" srcId="{460E4E2A-0D9E-402E-A426-B82A73758D19}" destId="{131D341A-3FA5-449F-946B-BB33812EE887}" srcOrd="0" destOrd="0" presId="urn:microsoft.com/office/officeart/2005/8/layout/cycle2"/>
    <dgm:cxn modelId="{D15DD821-2595-4D6E-852F-5E4CE6FD7665}" type="presOf" srcId="{BD3D835E-6B96-42AC-9BA6-95E213C3DEA1}" destId="{8C305E7A-C654-4C3D-A641-453C7BD42C30}" srcOrd="0" destOrd="0" presId="urn:microsoft.com/office/officeart/2005/8/layout/cycle2"/>
    <dgm:cxn modelId="{A8995822-0C05-4AD1-B792-D5EE2D2B974A}" srcId="{DB52A989-644F-4617-8D37-848B003F49BB}" destId="{7342C09D-9AEE-4DB0-B698-FF87B5DB797B}" srcOrd="2" destOrd="0" parTransId="{75B5549C-C169-4295-9B12-7B290AF55E83}" sibTransId="{D1F9A5E8-DBFC-41D6-A20D-8453B6716553}"/>
    <dgm:cxn modelId="{40377625-B32F-4E54-9323-484B47A4B074}" type="presOf" srcId="{D1F9A5E8-DBFC-41D6-A20D-8453B6716553}" destId="{66E83014-5D0E-417D-9B10-1AFC7DD18002}" srcOrd="0" destOrd="0" presId="urn:microsoft.com/office/officeart/2005/8/layout/cycle2"/>
    <dgm:cxn modelId="{A2C8423A-453F-45AC-930D-F78CE2C0979A}" srcId="{DB52A989-644F-4617-8D37-848B003F49BB}" destId="{A4CCAE80-B472-479C-B015-A042213447A6}" srcOrd="6" destOrd="0" parTransId="{97F806D8-E603-4208-B244-D872DEA98279}" sibTransId="{6035DA2E-323A-4199-B8E0-A4D9E52391F9}"/>
    <dgm:cxn modelId="{121EE43A-5563-4C63-B0EF-C03AD9B1D24C}" type="presOf" srcId="{D49275EA-2071-4F3B-9BB0-A34C98F07CB6}" destId="{02B5045D-0CD6-4924-BC1A-B18B96F26117}" srcOrd="0" destOrd="0" presId="urn:microsoft.com/office/officeart/2005/8/layout/cycle2"/>
    <dgm:cxn modelId="{88614A3E-16D2-46D4-8E41-8D875DDF61F5}" type="presOf" srcId="{C19423BA-5184-419D-8798-7E470A311204}" destId="{7B668239-45F4-4C3E-A61B-000486B3D6D4}" srcOrd="1" destOrd="0" presId="urn:microsoft.com/office/officeart/2005/8/layout/cycle2"/>
    <dgm:cxn modelId="{1BBEAE3F-BF48-41C0-B0A5-5CFD2CF2678C}" type="presOf" srcId="{A4CCAE80-B472-479C-B015-A042213447A6}" destId="{F366FED3-A870-4CFA-B039-2EC24F362DF3}" srcOrd="0" destOrd="0" presId="urn:microsoft.com/office/officeart/2005/8/layout/cycle2"/>
    <dgm:cxn modelId="{2E3EB862-6133-46CE-8D7C-DC6C94250ED1}" type="presOf" srcId="{460E4E2A-0D9E-402E-A426-B82A73758D19}" destId="{C6061646-364E-4718-804C-1C528C0964DA}" srcOrd="1" destOrd="0" presId="urn:microsoft.com/office/officeart/2005/8/layout/cycle2"/>
    <dgm:cxn modelId="{A4932345-7205-4D2F-BF34-94C8FF675A98}" type="presOf" srcId="{0664AF06-0242-4187-B671-4E6F9F5D2AFA}" destId="{5AD5902A-CC48-4E17-9D77-3160DA81B82D}" srcOrd="0" destOrd="0" presId="urn:microsoft.com/office/officeart/2005/8/layout/cycle2"/>
    <dgm:cxn modelId="{F5097376-9246-4A27-BE46-2905CDDC61F0}" type="presOf" srcId="{6035DA2E-323A-4199-B8E0-A4D9E52391F9}" destId="{1936C86C-C906-4D47-B9A4-222D2D4CF2B2}" srcOrd="1" destOrd="0" presId="urn:microsoft.com/office/officeart/2005/8/layout/cycle2"/>
    <dgm:cxn modelId="{FECC3C59-42E9-4D4A-8BC9-AC82DE505714}" srcId="{DB52A989-644F-4617-8D37-848B003F49BB}" destId="{BD3D835E-6B96-42AC-9BA6-95E213C3DEA1}" srcOrd="1" destOrd="0" parTransId="{BC6F7BB9-FF47-4AD8-95B1-8943C54E682E}" sibTransId="{C19423BA-5184-419D-8798-7E470A311204}"/>
    <dgm:cxn modelId="{C08DEA59-253D-4B1D-A7C3-C24DC286A4CC}" type="presOf" srcId="{8189BAE2-16ED-455A-86B3-E18125C0C067}" destId="{C318DF00-B28B-4B98-B93E-F218D6388DA0}" srcOrd="0" destOrd="0" presId="urn:microsoft.com/office/officeart/2005/8/layout/cycle2"/>
    <dgm:cxn modelId="{2E32887B-B5C4-4C86-BA51-65359EDF0CA7}" type="presOf" srcId="{6035DA2E-323A-4199-B8E0-A4D9E52391F9}" destId="{F7C079C6-96F4-4BFD-8753-BF97CFAC82A9}" srcOrd="0" destOrd="0" presId="urn:microsoft.com/office/officeart/2005/8/layout/cycle2"/>
    <dgm:cxn modelId="{EAF01588-0D9E-46A9-8541-98E3CD588720}" type="presOf" srcId="{64466673-3BB1-41DA-9317-391473908F2E}" destId="{3227972F-B07C-43B0-A96C-71165FFEB5F1}" srcOrd="1" destOrd="0" presId="urn:microsoft.com/office/officeart/2005/8/layout/cycle2"/>
    <dgm:cxn modelId="{D6F1D088-D635-4213-93F2-5B982497EC71}" type="presOf" srcId="{5BBDA517-50DE-41F6-8B9E-75B6D705AC8C}" destId="{C75013C9-A5FA-4A35-83B8-75A86BB338FE}" srcOrd="1" destOrd="0" presId="urn:microsoft.com/office/officeart/2005/8/layout/cycle2"/>
    <dgm:cxn modelId="{59494C8B-6CEC-44F8-A974-7B455FA4CBCE}" type="presOf" srcId="{5BBDA517-50DE-41F6-8B9E-75B6D705AC8C}" destId="{6F9FBA0B-226D-43CC-9214-A38437FC7197}" srcOrd="0" destOrd="0" presId="urn:microsoft.com/office/officeart/2005/8/layout/cycle2"/>
    <dgm:cxn modelId="{BFB35A98-461E-4E78-B824-EF9E9C513736}" srcId="{DB52A989-644F-4617-8D37-848B003F49BB}" destId="{0664AF06-0242-4187-B671-4E6F9F5D2AFA}" srcOrd="3" destOrd="0" parTransId="{4B75C543-666C-4F83-A915-4EA8FCE49ACC}" sibTransId="{8189BAE2-16ED-455A-86B3-E18125C0C067}"/>
    <dgm:cxn modelId="{BE1ADC99-98CA-4B50-92E8-E000F08E06C4}" type="presOf" srcId="{D1F9A5E8-DBFC-41D6-A20D-8453B6716553}" destId="{70809FE6-5A99-4E5B-8EF5-D87FFB75874B}" srcOrd="1" destOrd="0" presId="urn:microsoft.com/office/officeart/2005/8/layout/cycle2"/>
    <dgm:cxn modelId="{6AD39C9E-92FB-4D15-BAF6-5C0950F3272A}" type="presOf" srcId="{64466673-3BB1-41DA-9317-391473908F2E}" destId="{85A31EFC-6D83-4476-84F2-0540985932D2}" srcOrd="0" destOrd="0" presId="urn:microsoft.com/office/officeart/2005/8/layout/cycle2"/>
    <dgm:cxn modelId="{4EDB85A0-3659-4712-A76F-A6AA6C189603}" type="presOf" srcId="{D80F89C0-DD5A-4459-8CF8-B6744917F4DD}" destId="{0848AB4C-C0B4-4AA5-AFCB-B79F458C47A8}" srcOrd="0" destOrd="0" presId="urn:microsoft.com/office/officeart/2005/8/layout/cycle2"/>
    <dgm:cxn modelId="{DEA77DB5-A8E4-424A-AAA5-950019720FA7}" type="presOf" srcId="{8189BAE2-16ED-455A-86B3-E18125C0C067}" destId="{2A070F0B-26D8-4E5E-B693-264C7709A91E}" srcOrd="1" destOrd="0" presId="urn:microsoft.com/office/officeart/2005/8/layout/cycle2"/>
    <dgm:cxn modelId="{4E8D8EB5-D978-41DB-A239-1D573C7E7C45}" srcId="{DB52A989-644F-4617-8D37-848B003F49BB}" destId="{D49275EA-2071-4F3B-9BB0-A34C98F07CB6}" srcOrd="4" destOrd="0" parTransId="{AAE9A53E-ACB6-4F52-9296-BA926DC4A763}" sibTransId="{5BBDA517-50DE-41F6-8B9E-75B6D705AC8C}"/>
    <dgm:cxn modelId="{84D820E0-881D-4A63-8943-BAFB30C7E58A}" type="presOf" srcId="{C19423BA-5184-419D-8798-7E470A311204}" destId="{56D239F9-0117-4E11-8A74-7706CD992443}" srcOrd="0" destOrd="0" presId="urn:microsoft.com/office/officeart/2005/8/layout/cycle2"/>
    <dgm:cxn modelId="{D10378F0-A724-4CF9-B175-0E097B50C8E2}" type="presOf" srcId="{7342C09D-9AEE-4DB0-B698-FF87B5DB797B}" destId="{1FE7BD76-14CB-49CE-8716-AABD54338EE9}" srcOrd="0" destOrd="0" presId="urn:microsoft.com/office/officeart/2005/8/layout/cycle2"/>
    <dgm:cxn modelId="{2BA7BFF7-4492-4014-ADAE-A6D70C46C59A}" type="presOf" srcId="{DB52A989-644F-4617-8D37-848B003F49BB}" destId="{AEFC2D1E-FB50-4116-87E1-7C8B5C972B39}" srcOrd="0" destOrd="0" presId="urn:microsoft.com/office/officeart/2005/8/layout/cycle2"/>
    <dgm:cxn modelId="{254449FF-33E3-4FFB-8E8A-44F8BF59695F}" srcId="{DB52A989-644F-4617-8D37-848B003F49BB}" destId="{1E38E420-81F6-43F8-9C0F-FDDE956DAEA8}" srcOrd="0" destOrd="0" parTransId="{DCE30476-600F-457B-B616-D5D7ED8ED821}" sibTransId="{64466673-3BB1-41DA-9317-391473908F2E}"/>
    <dgm:cxn modelId="{851F3A30-A977-4535-8E23-512AF651D3FF}" type="presParOf" srcId="{AEFC2D1E-FB50-4116-87E1-7C8B5C972B39}" destId="{6F39EEF1-2B55-4DB4-814C-BB477B63ACD6}" srcOrd="0" destOrd="0" presId="urn:microsoft.com/office/officeart/2005/8/layout/cycle2"/>
    <dgm:cxn modelId="{10A8290C-5AE2-4179-AF01-8672F9F5BF86}" type="presParOf" srcId="{AEFC2D1E-FB50-4116-87E1-7C8B5C972B39}" destId="{85A31EFC-6D83-4476-84F2-0540985932D2}" srcOrd="1" destOrd="0" presId="urn:microsoft.com/office/officeart/2005/8/layout/cycle2"/>
    <dgm:cxn modelId="{CA1F2EB9-AADF-4974-BAFA-5BB53881B9DA}" type="presParOf" srcId="{85A31EFC-6D83-4476-84F2-0540985932D2}" destId="{3227972F-B07C-43B0-A96C-71165FFEB5F1}" srcOrd="0" destOrd="0" presId="urn:microsoft.com/office/officeart/2005/8/layout/cycle2"/>
    <dgm:cxn modelId="{6708417D-041B-4AD9-9794-DC171EA17C8D}" type="presParOf" srcId="{AEFC2D1E-FB50-4116-87E1-7C8B5C972B39}" destId="{8C305E7A-C654-4C3D-A641-453C7BD42C30}" srcOrd="2" destOrd="0" presId="urn:microsoft.com/office/officeart/2005/8/layout/cycle2"/>
    <dgm:cxn modelId="{B78238EB-F33B-461F-AF7F-ADA488B950FD}" type="presParOf" srcId="{AEFC2D1E-FB50-4116-87E1-7C8B5C972B39}" destId="{56D239F9-0117-4E11-8A74-7706CD992443}" srcOrd="3" destOrd="0" presId="urn:microsoft.com/office/officeart/2005/8/layout/cycle2"/>
    <dgm:cxn modelId="{63556D50-8C1D-4DF6-9B96-1AFED1E1834A}" type="presParOf" srcId="{56D239F9-0117-4E11-8A74-7706CD992443}" destId="{7B668239-45F4-4C3E-A61B-000486B3D6D4}" srcOrd="0" destOrd="0" presId="urn:microsoft.com/office/officeart/2005/8/layout/cycle2"/>
    <dgm:cxn modelId="{61469C09-B537-4FE6-B913-F78E2094C34C}" type="presParOf" srcId="{AEFC2D1E-FB50-4116-87E1-7C8B5C972B39}" destId="{1FE7BD76-14CB-49CE-8716-AABD54338EE9}" srcOrd="4" destOrd="0" presId="urn:microsoft.com/office/officeart/2005/8/layout/cycle2"/>
    <dgm:cxn modelId="{51C7445A-17C8-409C-B392-14ADCA3B5539}" type="presParOf" srcId="{AEFC2D1E-FB50-4116-87E1-7C8B5C972B39}" destId="{66E83014-5D0E-417D-9B10-1AFC7DD18002}" srcOrd="5" destOrd="0" presId="urn:microsoft.com/office/officeart/2005/8/layout/cycle2"/>
    <dgm:cxn modelId="{DB5DA4BD-D7AB-46B6-945E-460F3081664F}" type="presParOf" srcId="{66E83014-5D0E-417D-9B10-1AFC7DD18002}" destId="{70809FE6-5A99-4E5B-8EF5-D87FFB75874B}" srcOrd="0" destOrd="0" presId="urn:microsoft.com/office/officeart/2005/8/layout/cycle2"/>
    <dgm:cxn modelId="{8EB15F89-D8D6-4C61-B410-C47211D981F8}" type="presParOf" srcId="{AEFC2D1E-FB50-4116-87E1-7C8B5C972B39}" destId="{5AD5902A-CC48-4E17-9D77-3160DA81B82D}" srcOrd="6" destOrd="0" presId="urn:microsoft.com/office/officeart/2005/8/layout/cycle2"/>
    <dgm:cxn modelId="{0D3427D7-015B-4DA2-966C-8FFE7344BCFC}" type="presParOf" srcId="{AEFC2D1E-FB50-4116-87E1-7C8B5C972B39}" destId="{C318DF00-B28B-4B98-B93E-F218D6388DA0}" srcOrd="7" destOrd="0" presId="urn:microsoft.com/office/officeart/2005/8/layout/cycle2"/>
    <dgm:cxn modelId="{38251501-43F4-4901-9B07-4340170E01E2}" type="presParOf" srcId="{C318DF00-B28B-4B98-B93E-F218D6388DA0}" destId="{2A070F0B-26D8-4E5E-B693-264C7709A91E}" srcOrd="0" destOrd="0" presId="urn:microsoft.com/office/officeart/2005/8/layout/cycle2"/>
    <dgm:cxn modelId="{C0C6D1DC-A42C-4690-9C6D-26D30D41E90A}" type="presParOf" srcId="{AEFC2D1E-FB50-4116-87E1-7C8B5C972B39}" destId="{02B5045D-0CD6-4924-BC1A-B18B96F26117}" srcOrd="8" destOrd="0" presId="urn:microsoft.com/office/officeart/2005/8/layout/cycle2"/>
    <dgm:cxn modelId="{6542C6B3-9F01-4E85-B2C0-87F1E2447BA8}" type="presParOf" srcId="{AEFC2D1E-FB50-4116-87E1-7C8B5C972B39}" destId="{6F9FBA0B-226D-43CC-9214-A38437FC7197}" srcOrd="9" destOrd="0" presId="urn:microsoft.com/office/officeart/2005/8/layout/cycle2"/>
    <dgm:cxn modelId="{3ACFDD53-FD0A-45D6-8839-DD3DAB393573}" type="presParOf" srcId="{6F9FBA0B-226D-43CC-9214-A38437FC7197}" destId="{C75013C9-A5FA-4A35-83B8-75A86BB338FE}" srcOrd="0" destOrd="0" presId="urn:microsoft.com/office/officeart/2005/8/layout/cycle2"/>
    <dgm:cxn modelId="{A952C352-588B-483A-A28D-E2D5F7036CC5}" type="presParOf" srcId="{AEFC2D1E-FB50-4116-87E1-7C8B5C972B39}" destId="{0848AB4C-C0B4-4AA5-AFCB-B79F458C47A8}" srcOrd="10" destOrd="0" presId="urn:microsoft.com/office/officeart/2005/8/layout/cycle2"/>
    <dgm:cxn modelId="{8C56393E-F494-48F6-A0AC-22EFF5C6B0CF}" type="presParOf" srcId="{AEFC2D1E-FB50-4116-87E1-7C8B5C972B39}" destId="{131D341A-3FA5-449F-946B-BB33812EE887}" srcOrd="11" destOrd="0" presId="urn:microsoft.com/office/officeart/2005/8/layout/cycle2"/>
    <dgm:cxn modelId="{15638F97-8157-42BC-B3C0-8D47791AD546}" type="presParOf" srcId="{131D341A-3FA5-449F-946B-BB33812EE887}" destId="{C6061646-364E-4718-804C-1C528C0964DA}" srcOrd="0" destOrd="0" presId="urn:microsoft.com/office/officeart/2005/8/layout/cycle2"/>
    <dgm:cxn modelId="{4C719194-1831-4374-A970-F25ED9A99F85}" type="presParOf" srcId="{AEFC2D1E-FB50-4116-87E1-7C8B5C972B39}" destId="{F366FED3-A870-4CFA-B039-2EC24F362DF3}" srcOrd="12" destOrd="0" presId="urn:microsoft.com/office/officeart/2005/8/layout/cycle2"/>
    <dgm:cxn modelId="{150A55BA-E68D-45DE-9508-56082CA7C7F2}" type="presParOf" srcId="{AEFC2D1E-FB50-4116-87E1-7C8B5C972B39}" destId="{F7C079C6-96F4-4BFD-8753-BF97CFAC82A9}" srcOrd="13" destOrd="0" presId="urn:microsoft.com/office/officeart/2005/8/layout/cycle2"/>
    <dgm:cxn modelId="{2B63EDD3-8EC6-4647-B82C-CA0A9EA5B674}" type="presParOf" srcId="{F7C079C6-96F4-4BFD-8753-BF97CFAC82A9}" destId="{1936C86C-C906-4D47-B9A4-222D2D4CF2B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98C168-9DB6-4EE2-8FC4-E881CF47C2F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45073D-7C9E-4FDD-9725-A57568112875}">
      <dgm:prSet phldrT="[Text]" custT="1"/>
      <dgm:spPr/>
      <dgm:t>
        <a:bodyPr/>
        <a:lstStyle/>
        <a:p>
          <a:pPr algn="l"/>
          <a:r>
            <a:rPr lang="sr-Latn-ME" sz="2800"/>
            <a:t>zahtjevna montaža</a:t>
          </a:r>
          <a:endParaRPr lang="en-US" sz="2800"/>
        </a:p>
      </dgm:t>
    </dgm:pt>
    <dgm:pt modelId="{83E203D9-B4B0-4FBA-BA0B-D2705921A495}" type="parTrans" cxnId="{E9F27370-2B53-4657-AFD3-A77BE1F4CB85}">
      <dgm:prSet/>
      <dgm:spPr/>
      <dgm:t>
        <a:bodyPr/>
        <a:lstStyle/>
        <a:p>
          <a:endParaRPr lang="en-US"/>
        </a:p>
      </dgm:t>
    </dgm:pt>
    <dgm:pt modelId="{05D90A53-1CCE-454C-AE7C-84DACE4A0D7E}" type="sibTrans" cxnId="{E9F27370-2B53-4657-AFD3-A77BE1F4CB85}">
      <dgm:prSet/>
      <dgm:spPr/>
      <dgm:t>
        <a:bodyPr/>
        <a:lstStyle/>
        <a:p>
          <a:endParaRPr lang="en-US"/>
        </a:p>
      </dgm:t>
    </dgm:pt>
    <dgm:pt modelId="{0BCC49BC-4807-4520-ADBF-6C4A82624222}">
      <dgm:prSet phldrT="[Text]" custT="1"/>
      <dgm:spPr/>
      <dgm:t>
        <a:bodyPr/>
        <a:lstStyle/>
        <a:p>
          <a:r>
            <a:rPr lang="sr-Latn-ME" sz="2400"/>
            <a:t>minimalni radijus savijanja</a:t>
          </a:r>
          <a:endParaRPr lang="en-US" sz="2400"/>
        </a:p>
      </dgm:t>
    </dgm:pt>
    <dgm:pt modelId="{3C0FFA30-F67B-423B-B4E6-0C4990F4CB27}" type="parTrans" cxnId="{C0D17571-19BC-416A-BD60-585F6E9044FB}">
      <dgm:prSet/>
      <dgm:spPr/>
      <dgm:t>
        <a:bodyPr/>
        <a:lstStyle/>
        <a:p>
          <a:endParaRPr lang="en-US"/>
        </a:p>
      </dgm:t>
    </dgm:pt>
    <dgm:pt modelId="{E8A904AB-4284-4FF9-AA14-1F2160343D3B}" type="sibTrans" cxnId="{C0D17571-19BC-416A-BD60-585F6E9044FB}">
      <dgm:prSet/>
      <dgm:spPr/>
      <dgm:t>
        <a:bodyPr/>
        <a:lstStyle/>
        <a:p>
          <a:endParaRPr lang="en-US"/>
        </a:p>
      </dgm:t>
    </dgm:pt>
    <dgm:pt modelId="{DD9C5CA9-6BD7-4AFA-B2E7-7235DC674221}">
      <dgm:prSet phldrT="[Text]" custT="1"/>
      <dgm:spPr/>
      <dgm:t>
        <a:bodyPr/>
        <a:lstStyle/>
        <a:p>
          <a:r>
            <a:rPr lang="sr-Latn-ME" sz="2400"/>
            <a:t>žareni aluminijum mek</a:t>
          </a:r>
          <a:endParaRPr lang="en-US" sz="2400"/>
        </a:p>
      </dgm:t>
    </dgm:pt>
    <dgm:pt modelId="{7E7A2715-D4AA-497B-8448-FD75AD057478}" type="parTrans" cxnId="{21CC2270-9ECB-4827-8A9A-732B84BCB203}">
      <dgm:prSet/>
      <dgm:spPr/>
      <dgm:t>
        <a:bodyPr/>
        <a:lstStyle/>
        <a:p>
          <a:endParaRPr lang="en-US"/>
        </a:p>
      </dgm:t>
    </dgm:pt>
    <dgm:pt modelId="{8880B5F8-144E-48E2-9B9A-763EB86FD69F}" type="sibTrans" cxnId="{21CC2270-9ECB-4827-8A9A-732B84BCB203}">
      <dgm:prSet/>
      <dgm:spPr/>
      <dgm:t>
        <a:bodyPr/>
        <a:lstStyle/>
        <a:p>
          <a:endParaRPr lang="en-US"/>
        </a:p>
      </dgm:t>
    </dgm:pt>
    <dgm:pt modelId="{9FA0986E-29A6-4F1B-9CA3-3E0CF1969540}">
      <dgm:prSet phldrT="[Text]" custT="1"/>
      <dgm:spPr/>
      <dgm:t>
        <a:bodyPr/>
        <a:lstStyle/>
        <a:p>
          <a:pPr algn="l"/>
          <a:r>
            <a:rPr lang="hr-HR" sz="2800"/>
            <a:t>aluminijumske niti trapezoidnog oblika</a:t>
          </a:r>
          <a:endParaRPr lang="en-US" sz="2800"/>
        </a:p>
      </dgm:t>
    </dgm:pt>
    <dgm:pt modelId="{06D53801-91FF-4140-AE1A-39F327D84592}" type="parTrans" cxnId="{A03E4A2F-A7BD-45AB-95D8-BA1A7F9BA682}">
      <dgm:prSet/>
      <dgm:spPr/>
      <dgm:t>
        <a:bodyPr/>
        <a:lstStyle/>
        <a:p>
          <a:endParaRPr lang="en-US"/>
        </a:p>
      </dgm:t>
    </dgm:pt>
    <dgm:pt modelId="{D51D190E-DECE-4EF8-93C7-245BE941AB41}" type="sibTrans" cxnId="{A03E4A2F-A7BD-45AB-95D8-BA1A7F9BA682}">
      <dgm:prSet/>
      <dgm:spPr/>
      <dgm:t>
        <a:bodyPr/>
        <a:lstStyle/>
        <a:p>
          <a:endParaRPr lang="en-US"/>
        </a:p>
      </dgm:t>
    </dgm:pt>
    <dgm:pt modelId="{9D85D710-EA76-496E-98C2-A3CE35116C83}">
      <dgm:prSet phldrT="[Text]" custT="1"/>
      <dgm:spPr/>
      <dgm:t>
        <a:bodyPr/>
        <a:lstStyle/>
        <a:p>
          <a:r>
            <a:rPr lang="sr-Latn-ME" sz="2400"/>
            <a:t>„birdcage“ efekat</a:t>
          </a:r>
          <a:endParaRPr lang="en-US" sz="2400"/>
        </a:p>
      </dgm:t>
    </dgm:pt>
    <dgm:pt modelId="{0EC361D4-3409-455C-A495-B08BA12368AD}" type="parTrans" cxnId="{AB7F023D-B206-47FB-9E4A-1CEADEC99305}">
      <dgm:prSet/>
      <dgm:spPr/>
      <dgm:t>
        <a:bodyPr/>
        <a:lstStyle/>
        <a:p>
          <a:endParaRPr lang="en-US"/>
        </a:p>
      </dgm:t>
    </dgm:pt>
    <dgm:pt modelId="{ED030801-22F3-4D87-B42A-FFC9D0F5306F}" type="sibTrans" cxnId="{AB7F023D-B206-47FB-9E4A-1CEADEC99305}">
      <dgm:prSet/>
      <dgm:spPr/>
      <dgm:t>
        <a:bodyPr/>
        <a:lstStyle/>
        <a:p>
          <a:endParaRPr lang="en-US"/>
        </a:p>
      </dgm:t>
    </dgm:pt>
    <dgm:pt modelId="{0C1E30D1-19B0-4447-AD5C-77E7CB2630B5}">
      <dgm:prSet phldrT="[Text]" custT="1"/>
      <dgm:spPr/>
      <dgm:t>
        <a:bodyPr/>
        <a:lstStyle/>
        <a:p>
          <a:pPr algn="l"/>
          <a:r>
            <a:rPr lang="sr-Latn-ME" sz="2800"/>
            <a:t>cijena</a:t>
          </a:r>
          <a:endParaRPr lang="en-US" sz="2800"/>
        </a:p>
      </dgm:t>
    </dgm:pt>
    <dgm:pt modelId="{58E598D9-84C3-4B84-A331-B842EF2934F2}" type="parTrans" cxnId="{463C386A-0A9D-4218-9522-44474C829C9B}">
      <dgm:prSet/>
      <dgm:spPr/>
      <dgm:t>
        <a:bodyPr/>
        <a:lstStyle/>
        <a:p>
          <a:endParaRPr lang="en-US"/>
        </a:p>
      </dgm:t>
    </dgm:pt>
    <dgm:pt modelId="{692EC24D-D208-4ED7-B2DE-7E6867D562C9}" type="sibTrans" cxnId="{463C386A-0A9D-4218-9522-44474C829C9B}">
      <dgm:prSet/>
      <dgm:spPr/>
      <dgm:t>
        <a:bodyPr/>
        <a:lstStyle/>
        <a:p>
          <a:endParaRPr lang="en-US"/>
        </a:p>
      </dgm:t>
    </dgm:pt>
    <dgm:pt modelId="{720B2C34-1F46-4AFE-891A-74F1E63C861F}">
      <dgm:prSet phldrT="[Text]" custT="1"/>
      <dgm:spPr/>
      <dgm:t>
        <a:bodyPr/>
        <a:lstStyle/>
        <a:p>
          <a:r>
            <a:rPr lang="sr-Latn-ME" sz="2400"/>
            <a:t>skuplji</a:t>
          </a:r>
          <a:endParaRPr lang="en-US" sz="2400"/>
        </a:p>
      </dgm:t>
    </dgm:pt>
    <dgm:pt modelId="{CA1D141B-851C-48FE-8A7B-2004D3632B85}" type="parTrans" cxnId="{76F06AE0-FB15-473D-B2A0-158B5E7D4EC6}">
      <dgm:prSet/>
      <dgm:spPr/>
      <dgm:t>
        <a:bodyPr/>
        <a:lstStyle/>
        <a:p>
          <a:endParaRPr lang="en-US"/>
        </a:p>
      </dgm:t>
    </dgm:pt>
    <dgm:pt modelId="{89AC4B2A-E612-4779-B0C3-9720A13D074D}" type="sibTrans" cxnId="{76F06AE0-FB15-473D-B2A0-158B5E7D4EC6}">
      <dgm:prSet/>
      <dgm:spPr/>
      <dgm:t>
        <a:bodyPr/>
        <a:lstStyle/>
        <a:p>
          <a:endParaRPr lang="en-US"/>
        </a:p>
      </dgm:t>
    </dgm:pt>
    <dgm:pt modelId="{E48824B6-96E1-474A-819A-6F382AF0113C}" type="pres">
      <dgm:prSet presAssocID="{8998C168-9DB6-4EE2-8FC4-E881CF47C2F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00FE09E0-8BE1-4134-BF83-66AB6F1F18F1}" type="pres">
      <dgm:prSet presAssocID="{E345073D-7C9E-4FDD-9725-A57568112875}" presName="circle1" presStyleLbl="node1" presStyleIdx="0" presStyleCnt="3"/>
      <dgm:spPr/>
    </dgm:pt>
    <dgm:pt modelId="{B5AE6C38-89EF-433C-95FD-24BB3CD00FBE}" type="pres">
      <dgm:prSet presAssocID="{E345073D-7C9E-4FDD-9725-A57568112875}" presName="space" presStyleCnt="0"/>
      <dgm:spPr/>
    </dgm:pt>
    <dgm:pt modelId="{CE14C94A-7D77-4F7F-8663-E38C238CDC2E}" type="pres">
      <dgm:prSet presAssocID="{E345073D-7C9E-4FDD-9725-A57568112875}" presName="rect1" presStyleLbl="alignAcc1" presStyleIdx="0" presStyleCnt="3" custLinFactNeighborY="-438"/>
      <dgm:spPr/>
    </dgm:pt>
    <dgm:pt modelId="{C7EC486E-ACB3-4668-B651-AB19630E14D5}" type="pres">
      <dgm:prSet presAssocID="{9FA0986E-29A6-4F1B-9CA3-3E0CF1969540}" presName="vertSpace2" presStyleLbl="node1" presStyleIdx="0" presStyleCnt="3"/>
      <dgm:spPr/>
    </dgm:pt>
    <dgm:pt modelId="{AA942178-F863-4317-B40E-4D38BAAB7FE6}" type="pres">
      <dgm:prSet presAssocID="{9FA0986E-29A6-4F1B-9CA3-3E0CF1969540}" presName="circle2" presStyleLbl="node1" presStyleIdx="1" presStyleCnt="3"/>
      <dgm:spPr/>
    </dgm:pt>
    <dgm:pt modelId="{36278E06-A0FB-42FF-8127-FD78EF95EBA7}" type="pres">
      <dgm:prSet presAssocID="{9FA0986E-29A6-4F1B-9CA3-3E0CF1969540}" presName="rect2" presStyleLbl="alignAcc1" presStyleIdx="1" presStyleCnt="3"/>
      <dgm:spPr/>
    </dgm:pt>
    <dgm:pt modelId="{DB43B57E-079D-4D0A-93BF-378911321B20}" type="pres">
      <dgm:prSet presAssocID="{0C1E30D1-19B0-4447-AD5C-77E7CB2630B5}" presName="vertSpace3" presStyleLbl="node1" presStyleIdx="1" presStyleCnt="3"/>
      <dgm:spPr/>
    </dgm:pt>
    <dgm:pt modelId="{A1A5FB89-428C-466B-B2C8-51357201D020}" type="pres">
      <dgm:prSet presAssocID="{0C1E30D1-19B0-4447-AD5C-77E7CB2630B5}" presName="circle3" presStyleLbl="node1" presStyleIdx="2" presStyleCnt="3"/>
      <dgm:spPr/>
    </dgm:pt>
    <dgm:pt modelId="{45F7D5E9-0153-4246-8AB1-F748AB191A53}" type="pres">
      <dgm:prSet presAssocID="{0C1E30D1-19B0-4447-AD5C-77E7CB2630B5}" presName="rect3" presStyleLbl="alignAcc1" presStyleIdx="2" presStyleCnt="3"/>
      <dgm:spPr/>
    </dgm:pt>
    <dgm:pt modelId="{8B8D5957-BCCC-4A6E-B7D2-24E4EB49DF8E}" type="pres">
      <dgm:prSet presAssocID="{E345073D-7C9E-4FDD-9725-A57568112875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26B74A15-F1BD-4A4C-91FC-C0B3E5B19CC0}" type="pres">
      <dgm:prSet presAssocID="{E345073D-7C9E-4FDD-9725-A57568112875}" presName="rect1ChTx" presStyleLbl="alignAcc1" presStyleIdx="2" presStyleCnt="3">
        <dgm:presLayoutVars>
          <dgm:bulletEnabled val="1"/>
        </dgm:presLayoutVars>
      </dgm:prSet>
      <dgm:spPr/>
    </dgm:pt>
    <dgm:pt modelId="{3C5BD042-7CF5-4205-9890-CB855D8A42B8}" type="pres">
      <dgm:prSet presAssocID="{9FA0986E-29A6-4F1B-9CA3-3E0CF1969540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3C80D2D7-00D3-471D-8546-6BB0182FAE66}" type="pres">
      <dgm:prSet presAssocID="{9FA0986E-29A6-4F1B-9CA3-3E0CF1969540}" presName="rect2ChTx" presStyleLbl="alignAcc1" presStyleIdx="2" presStyleCnt="3">
        <dgm:presLayoutVars>
          <dgm:bulletEnabled val="1"/>
        </dgm:presLayoutVars>
      </dgm:prSet>
      <dgm:spPr/>
    </dgm:pt>
    <dgm:pt modelId="{F1ECBDD7-79B1-4209-87F5-6F0FB7F1AA28}" type="pres">
      <dgm:prSet presAssocID="{0C1E30D1-19B0-4447-AD5C-77E7CB2630B5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293488A6-EEC4-4248-8D7E-B1B0EE2EA8FB}" type="pres">
      <dgm:prSet presAssocID="{0C1E30D1-19B0-4447-AD5C-77E7CB2630B5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9E302C15-5ADE-4D16-BC5C-659EECAE93BB}" type="presOf" srcId="{DD9C5CA9-6BD7-4AFA-B2E7-7235DC674221}" destId="{26B74A15-F1BD-4A4C-91FC-C0B3E5B19CC0}" srcOrd="0" destOrd="1" presId="urn:microsoft.com/office/officeart/2005/8/layout/target3"/>
    <dgm:cxn modelId="{A03E4A2F-A7BD-45AB-95D8-BA1A7F9BA682}" srcId="{8998C168-9DB6-4EE2-8FC4-E881CF47C2F5}" destId="{9FA0986E-29A6-4F1B-9CA3-3E0CF1969540}" srcOrd="1" destOrd="0" parTransId="{06D53801-91FF-4140-AE1A-39F327D84592}" sibTransId="{D51D190E-DECE-4EF8-93C7-245BE941AB41}"/>
    <dgm:cxn modelId="{AB7F023D-B206-47FB-9E4A-1CEADEC99305}" srcId="{9FA0986E-29A6-4F1B-9CA3-3E0CF1969540}" destId="{9D85D710-EA76-496E-98C2-A3CE35116C83}" srcOrd="0" destOrd="0" parTransId="{0EC361D4-3409-455C-A495-B08BA12368AD}" sibTransId="{ED030801-22F3-4D87-B42A-FFC9D0F5306F}"/>
    <dgm:cxn modelId="{EC0BA064-119F-46B1-B50A-0AA367100547}" type="presOf" srcId="{0C1E30D1-19B0-4447-AD5C-77E7CB2630B5}" destId="{45F7D5E9-0153-4246-8AB1-F748AB191A53}" srcOrd="0" destOrd="0" presId="urn:microsoft.com/office/officeart/2005/8/layout/target3"/>
    <dgm:cxn modelId="{62BFC669-70E9-460A-BDB7-9133C37C38EA}" type="presOf" srcId="{0C1E30D1-19B0-4447-AD5C-77E7CB2630B5}" destId="{F1ECBDD7-79B1-4209-87F5-6F0FB7F1AA28}" srcOrd="1" destOrd="0" presId="urn:microsoft.com/office/officeart/2005/8/layout/target3"/>
    <dgm:cxn modelId="{463C386A-0A9D-4218-9522-44474C829C9B}" srcId="{8998C168-9DB6-4EE2-8FC4-E881CF47C2F5}" destId="{0C1E30D1-19B0-4447-AD5C-77E7CB2630B5}" srcOrd="2" destOrd="0" parTransId="{58E598D9-84C3-4B84-A331-B842EF2934F2}" sibTransId="{692EC24D-D208-4ED7-B2DE-7E6867D562C9}"/>
    <dgm:cxn modelId="{6DB9886D-A3E3-46E7-B181-D22071A4693C}" type="presOf" srcId="{8998C168-9DB6-4EE2-8FC4-E881CF47C2F5}" destId="{E48824B6-96E1-474A-819A-6F382AF0113C}" srcOrd="0" destOrd="0" presId="urn:microsoft.com/office/officeart/2005/8/layout/target3"/>
    <dgm:cxn modelId="{21CC2270-9ECB-4827-8A9A-732B84BCB203}" srcId="{E345073D-7C9E-4FDD-9725-A57568112875}" destId="{DD9C5CA9-6BD7-4AFA-B2E7-7235DC674221}" srcOrd="1" destOrd="0" parTransId="{7E7A2715-D4AA-497B-8448-FD75AD057478}" sibTransId="{8880B5F8-144E-48E2-9B9A-763EB86FD69F}"/>
    <dgm:cxn modelId="{E9F27370-2B53-4657-AFD3-A77BE1F4CB85}" srcId="{8998C168-9DB6-4EE2-8FC4-E881CF47C2F5}" destId="{E345073D-7C9E-4FDD-9725-A57568112875}" srcOrd="0" destOrd="0" parTransId="{83E203D9-B4B0-4FBA-BA0B-D2705921A495}" sibTransId="{05D90A53-1CCE-454C-AE7C-84DACE4A0D7E}"/>
    <dgm:cxn modelId="{C0D17571-19BC-416A-BD60-585F6E9044FB}" srcId="{E345073D-7C9E-4FDD-9725-A57568112875}" destId="{0BCC49BC-4807-4520-ADBF-6C4A82624222}" srcOrd="0" destOrd="0" parTransId="{3C0FFA30-F67B-423B-B4E6-0C4990F4CB27}" sibTransId="{E8A904AB-4284-4FF9-AA14-1F2160343D3B}"/>
    <dgm:cxn modelId="{23F83579-503A-404B-B716-BE99C683893C}" type="presOf" srcId="{9FA0986E-29A6-4F1B-9CA3-3E0CF1969540}" destId="{3C5BD042-7CF5-4205-9890-CB855D8A42B8}" srcOrd="1" destOrd="0" presId="urn:microsoft.com/office/officeart/2005/8/layout/target3"/>
    <dgm:cxn modelId="{4820CB87-5D68-480E-875B-482A429FAB22}" type="presOf" srcId="{9FA0986E-29A6-4F1B-9CA3-3E0CF1969540}" destId="{36278E06-A0FB-42FF-8127-FD78EF95EBA7}" srcOrd="0" destOrd="0" presId="urn:microsoft.com/office/officeart/2005/8/layout/target3"/>
    <dgm:cxn modelId="{2B4DDEA0-6894-4F3C-BE9C-845229B71443}" type="presOf" srcId="{E345073D-7C9E-4FDD-9725-A57568112875}" destId="{CE14C94A-7D77-4F7F-8663-E38C238CDC2E}" srcOrd="0" destOrd="0" presId="urn:microsoft.com/office/officeart/2005/8/layout/target3"/>
    <dgm:cxn modelId="{F1C052A6-F806-4232-A663-B760DAB80C31}" type="presOf" srcId="{E345073D-7C9E-4FDD-9725-A57568112875}" destId="{8B8D5957-BCCC-4A6E-B7D2-24E4EB49DF8E}" srcOrd="1" destOrd="0" presId="urn:microsoft.com/office/officeart/2005/8/layout/target3"/>
    <dgm:cxn modelId="{8C3F2EAA-BEB2-41FD-9A02-C13D8CEDB314}" type="presOf" srcId="{9D85D710-EA76-496E-98C2-A3CE35116C83}" destId="{3C80D2D7-00D3-471D-8546-6BB0182FAE66}" srcOrd="0" destOrd="0" presId="urn:microsoft.com/office/officeart/2005/8/layout/target3"/>
    <dgm:cxn modelId="{F208F0AC-36A5-4BF7-98C6-FA3F36FE55CD}" type="presOf" srcId="{720B2C34-1F46-4AFE-891A-74F1E63C861F}" destId="{293488A6-EEC4-4248-8D7E-B1B0EE2EA8FB}" srcOrd="0" destOrd="0" presId="urn:microsoft.com/office/officeart/2005/8/layout/target3"/>
    <dgm:cxn modelId="{76F06AE0-FB15-473D-B2A0-158B5E7D4EC6}" srcId="{0C1E30D1-19B0-4447-AD5C-77E7CB2630B5}" destId="{720B2C34-1F46-4AFE-891A-74F1E63C861F}" srcOrd="0" destOrd="0" parTransId="{CA1D141B-851C-48FE-8A7B-2004D3632B85}" sibTransId="{89AC4B2A-E612-4779-B0C3-9720A13D074D}"/>
    <dgm:cxn modelId="{C30510E7-AAE1-4F7D-A63F-6CD273A72466}" type="presOf" srcId="{0BCC49BC-4807-4520-ADBF-6C4A82624222}" destId="{26B74A15-F1BD-4A4C-91FC-C0B3E5B19CC0}" srcOrd="0" destOrd="0" presId="urn:microsoft.com/office/officeart/2005/8/layout/target3"/>
    <dgm:cxn modelId="{0855C723-CB2F-4034-AA43-89F5E87DF902}" type="presParOf" srcId="{E48824B6-96E1-474A-819A-6F382AF0113C}" destId="{00FE09E0-8BE1-4134-BF83-66AB6F1F18F1}" srcOrd="0" destOrd="0" presId="urn:microsoft.com/office/officeart/2005/8/layout/target3"/>
    <dgm:cxn modelId="{BDE7E6EB-56BC-4292-BAD4-7C9ABBD4DFD0}" type="presParOf" srcId="{E48824B6-96E1-474A-819A-6F382AF0113C}" destId="{B5AE6C38-89EF-433C-95FD-24BB3CD00FBE}" srcOrd="1" destOrd="0" presId="urn:microsoft.com/office/officeart/2005/8/layout/target3"/>
    <dgm:cxn modelId="{B61C1741-3E59-4E00-9AED-F0964DE48A99}" type="presParOf" srcId="{E48824B6-96E1-474A-819A-6F382AF0113C}" destId="{CE14C94A-7D77-4F7F-8663-E38C238CDC2E}" srcOrd="2" destOrd="0" presId="urn:microsoft.com/office/officeart/2005/8/layout/target3"/>
    <dgm:cxn modelId="{A897C8E2-B16F-4C26-9C23-8E7FFB01A46C}" type="presParOf" srcId="{E48824B6-96E1-474A-819A-6F382AF0113C}" destId="{C7EC486E-ACB3-4668-B651-AB19630E14D5}" srcOrd="3" destOrd="0" presId="urn:microsoft.com/office/officeart/2005/8/layout/target3"/>
    <dgm:cxn modelId="{64F6C0C2-A970-4FC7-BAAF-10C60EFDA669}" type="presParOf" srcId="{E48824B6-96E1-474A-819A-6F382AF0113C}" destId="{AA942178-F863-4317-B40E-4D38BAAB7FE6}" srcOrd="4" destOrd="0" presId="urn:microsoft.com/office/officeart/2005/8/layout/target3"/>
    <dgm:cxn modelId="{FB9B71A6-89F9-46C2-BE47-D73E02A0BA34}" type="presParOf" srcId="{E48824B6-96E1-474A-819A-6F382AF0113C}" destId="{36278E06-A0FB-42FF-8127-FD78EF95EBA7}" srcOrd="5" destOrd="0" presId="urn:microsoft.com/office/officeart/2005/8/layout/target3"/>
    <dgm:cxn modelId="{1C07A16E-3136-4AA4-A9DD-959808E2C718}" type="presParOf" srcId="{E48824B6-96E1-474A-819A-6F382AF0113C}" destId="{DB43B57E-079D-4D0A-93BF-378911321B20}" srcOrd="6" destOrd="0" presId="urn:microsoft.com/office/officeart/2005/8/layout/target3"/>
    <dgm:cxn modelId="{56CBC048-3395-4F0D-88FC-B0F52AA10666}" type="presParOf" srcId="{E48824B6-96E1-474A-819A-6F382AF0113C}" destId="{A1A5FB89-428C-466B-B2C8-51357201D020}" srcOrd="7" destOrd="0" presId="urn:microsoft.com/office/officeart/2005/8/layout/target3"/>
    <dgm:cxn modelId="{A6AB1DD0-5D5F-4EBB-A38D-B8D33D286A6A}" type="presParOf" srcId="{E48824B6-96E1-474A-819A-6F382AF0113C}" destId="{45F7D5E9-0153-4246-8AB1-F748AB191A53}" srcOrd="8" destOrd="0" presId="urn:microsoft.com/office/officeart/2005/8/layout/target3"/>
    <dgm:cxn modelId="{762E863D-C1FA-4F39-894A-9CEB739F57FE}" type="presParOf" srcId="{E48824B6-96E1-474A-819A-6F382AF0113C}" destId="{8B8D5957-BCCC-4A6E-B7D2-24E4EB49DF8E}" srcOrd="9" destOrd="0" presId="urn:microsoft.com/office/officeart/2005/8/layout/target3"/>
    <dgm:cxn modelId="{73D0C884-7728-4053-B9FD-5A09DF2AAC8E}" type="presParOf" srcId="{E48824B6-96E1-474A-819A-6F382AF0113C}" destId="{26B74A15-F1BD-4A4C-91FC-C0B3E5B19CC0}" srcOrd="10" destOrd="0" presId="urn:microsoft.com/office/officeart/2005/8/layout/target3"/>
    <dgm:cxn modelId="{C363F5D6-2C5F-4B9F-972F-17E60BDB8AEF}" type="presParOf" srcId="{E48824B6-96E1-474A-819A-6F382AF0113C}" destId="{3C5BD042-7CF5-4205-9890-CB855D8A42B8}" srcOrd="11" destOrd="0" presId="urn:microsoft.com/office/officeart/2005/8/layout/target3"/>
    <dgm:cxn modelId="{B857CA0F-D054-4C64-B739-B239A6A34657}" type="presParOf" srcId="{E48824B6-96E1-474A-819A-6F382AF0113C}" destId="{3C80D2D7-00D3-471D-8546-6BB0182FAE66}" srcOrd="12" destOrd="0" presId="urn:microsoft.com/office/officeart/2005/8/layout/target3"/>
    <dgm:cxn modelId="{B2E55124-5F9B-42F9-B498-BD8F5E778FC0}" type="presParOf" srcId="{E48824B6-96E1-474A-819A-6F382AF0113C}" destId="{F1ECBDD7-79B1-4209-87F5-6F0FB7F1AA28}" srcOrd="13" destOrd="0" presId="urn:microsoft.com/office/officeart/2005/8/layout/target3"/>
    <dgm:cxn modelId="{F22A6C69-0742-4F58-AD3A-5367F728783C}" type="presParOf" srcId="{E48824B6-96E1-474A-819A-6F382AF0113C}" destId="{293488A6-EEC4-4248-8D7E-B1B0EE2EA8FB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B27DD8-AEB6-4392-BE8B-B9C61072BDB6}">
      <dsp:nvSpPr>
        <dsp:cNvPr id="0" name=""/>
        <dsp:cNvSpPr/>
      </dsp:nvSpPr>
      <dsp:spPr>
        <a:xfrm>
          <a:off x="0" y="92889"/>
          <a:ext cx="10515600" cy="1000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900" kern="1200"/>
            <a:t>Porast potražnje za električnom energijom</a:t>
          </a:r>
          <a:endParaRPr lang="en-US" sz="1900" kern="1200"/>
        </a:p>
      </dsp:txBody>
      <dsp:txXfrm>
        <a:off x="48833" y="141722"/>
        <a:ext cx="10417934" cy="902684"/>
      </dsp:txXfrm>
    </dsp:sp>
    <dsp:sp modelId="{E9039EF6-D6ED-4567-9308-E963EC5F19B6}">
      <dsp:nvSpPr>
        <dsp:cNvPr id="0" name=""/>
        <dsp:cNvSpPr/>
      </dsp:nvSpPr>
      <dsp:spPr>
        <a:xfrm>
          <a:off x="0" y="1147959"/>
          <a:ext cx="10515600" cy="1000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900" kern="1200"/>
            <a:t>Postojeća infrastruktura elektroenergetskog sistema</a:t>
          </a:r>
          <a:endParaRPr lang="en-US" sz="1900" kern="1200"/>
        </a:p>
      </dsp:txBody>
      <dsp:txXfrm>
        <a:off x="48833" y="1196792"/>
        <a:ext cx="10417934" cy="902684"/>
      </dsp:txXfrm>
    </dsp:sp>
    <dsp:sp modelId="{6D5DB6B4-7B53-4548-92F8-557F9350EE8A}">
      <dsp:nvSpPr>
        <dsp:cNvPr id="0" name=""/>
        <dsp:cNvSpPr/>
      </dsp:nvSpPr>
      <dsp:spPr>
        <a:xfrm>
          <a:off x="0" y="2203029"/>
          <a:ext cx="10515600" cy="1000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900" kern="1200"/>
            <a:t>Visokotemperaturni provodnici malog ugiba</a:t>
          </a:r>
          <a:endParaRPr lang="en-US" sz="1900" kern="1200"/>
        </a:p>
      </dsp:txBody>
      <dsp:txXfrm>
        <a:off x="48833" y="2251862"/>
        <a:ext cx="10417934" cy="902684"/>
      </dsp:txXfrm>
    </dsp:sp>
    <dsp:sp modelId="{D68A8335-580F-4D38-984B-EEFE097EE80A}">
      <dsp:nvSpPr>
        <dsp:cNvPr id="0" name=""/>
        <dsp:cNvSpPr/>
      </dsp:nvSpPr>
      <dsp:spPr>
        <a:xfrm>
          <a:off x="0" y="3258099"/>
          <a:ext cx="10515600" cy="10003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900" kern="1200"/>
            <a:t>DV TS 110/35 kV Ulcinj-TS 35/10 kV Velika plaža 1, DV TS 110/35 kV Budva-TS 35/10 kV Miločer, DV TS 110/35 kV Bar-TS 35/10 kV Sutomore i DV TS 110/35 kV Podi-TS 35/10 kV Topla</a:t>
          </a:r>
          <a:endParaRPr lang="en-US" sz="1900" kern="1200"/>
        </a:p>
      </dsp:txBody>
      <dsp:txXfrm>
        <a:off x="48833" y="3306932"/>
        <a:ext cx="10417934" cy="9026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07A4EE-FB69-4F28-817D-1177814DA667}">
      <dsp:nvSpPr>
        <dsp:cNvPr id="0" name=""/>
        <dsp:cNvSpPr/>
      </dsp:nvSpPr>
      <dsp:spPr>
        <a:xfrm rot="5400000">
          <a:off x="2542885" y="-616952"/>
          <a:ext cx="1487412" cy="30932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ME" sz="2000" kern="1200"/>
            <a:t>žarene aluminijumske niti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ME" sz="2000" kern="1200"/>
            <a:t>aluminum 1350-O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ME" sz="2000" kern="1200"/>
            <a:t>trapezoidnog oblika (Z)</a:t>
          </a:r>
          <a:endParaRPr lang="en-US" sz="2000" kern="1200"/>
        </a:p>
      </dsp:txBody>
      <dsp:txXfrm rot="-5400000">
        <a:off x="1739960" y="258582"/>
        <a:ext cx="3020654" cy="1342194"/>
      </dsp:txXfrm>
    </dsp:sp>
    <dsp:sp modelId="{9D3A11B8-F549-4903-9DDF-5BD5D3D56EEE}">
      <dsp:nvSpPr>
        <dsp:cNvPr id="0" name=""/>
        <dsp:cNvSpPr/>
      </dsp:nvSpPr>
      <dsp:spPr>
        <a:xfrm>
          <a:off x="0" y="46"/>
          <a:ext cx="1739960" cy="1859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2700" kern="1200"/>
            <a:t>provodni dio:</a:t>
          </a:r>
          <a:endParaRPr lang="en-US" sz="2700" kern="1200"/>
        </a:p>
      </dsp:txBody>
      <dsp:txXfrm>
        <a:off x="84938" y="84984"/>
        <a:ext cx="1570084" cy="1689389"/>
      </dsp:txXfrm>
    </dsp:sp>
    <dsp:sp modelId="{A8D1036D-BC9E-46DD-BE24-F968213409CE}">
      <dsp:nvSpPr>
        <dsp:cNvPr id="0" name=""/>
        <dsp:cNvSpPr/>
      </dsp:nvSpPr>
      <dsp:spPr>
        <a:xfrm rot="5400000">
          <a:off x="2542885" y="1335276"/>
          <a:ext cx="1487412" cy="3093263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ME" sz="2000" kern="1200"/>
            <a:t>karbonska vlakana </a:t>
          </a:r>
          <a:endParaRPr lang="en-US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ME" sz="2000" kern="1200"/>
            <a:t>staklena vlakna</a:t>
          </a:r>
          <a:endParaRPr lang="en-US" sz="2000" kern="1200"/>
        </a:p>
      </dsp:txBody>
      <dsp:txXfrm rot="-5400000">
        <a:off x="1739960" y="2210811"/>
        <a:ext cx="3020654" cy="1342194"/>
      </dsp:txXfrm>
    </dsp:sp>
    <dsp:sp modelId="{2E7A9C83-763F-4EAE-9747-413299EA921A}">
      <dsp:nvSpPr>
        <dsp:cNvPr id="0" name=""/>
        <dsp:cNvSpPr/>
      </dsp:nvSpPr>
      <dsp:spPr>
        <a:xfrm>
          <a:off x="0" y="1952275"/>
          <a:ext cx="1739960" cy="18592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2700" kern="1200"/>
            <a:t>jezgro:	</a:t>
          </a:r>
          <a:endParaRPr lang="en-US" sz="2700" kern="1200"/>
        </a:p>
      </dsp:txBody>
      <dsp:txXfrm>
        <a:off x="84938" y="2037213"/>
        <a:ext cx="1570084" cy="1689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39EEF1-2B55-4DB4-814C-BB477B63ACD6}">
      <dsp:nvSpPr>
        <dsp:cNvPr id="0" name=""/>
        <dsp:cNvSpPr/>
      </dsp:nvSpPr>
      <dsp:spPr>
        <a:xfrm>
          <a:off x="4750761" y="1612"/>
          <a:ext cx="1014077" cy="1014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100" kern="1200"/>
            <a:t>lakše i čvršće jezgro</a:t>
          </a:r>
          <a:endParaRPr lang="en-US" sz="1100" kern="1200"/>
        </a:p>
      </dsp:txBody>
      <dsp:txXfrm>
        <a:off x="4899269" y="150120"/>
        <a:ext cx="717061" cy="717061"/>
      </dsp:txXfrm>
    </dsp:sp>
    <dsp:sp modelId="{85A31EFC-6D83-4476-84F2-0540985932D2}">
      <dsp:nvSpPr>
        <dsp:cNvPr id="0" name=""/>
        <dsp:cNvSpPr/>
      </dsp:nvSpPr>
      <dsp:spPr>
        <a:xfrm rot="1542857">
          <a:off x="5801963" y="664393"/>
          <a:ext cx="269168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5805961" y="715325"/>
        <a:ext cx="188418" cy="205351"/>
      </dsp:txXfrm>
    </dsp:sp>
    <dsp:sp modelId="{8C305E7A-C654-4C3D-A641-453C7BD42C30}">
      <dsp:nvSpPr>
        <dsp:cNvPr id="0" name=""/>
        <dsp:cNvSpPr/>
      </dsp:nvSpPr>
      <dsp:spPr>
        <a:xfrm>
          <a:off x="6121984" y="661959"/>
          <a:ext cx="1014077" cy="1014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100" kern="1200"/>
            <a:t>žareni aluminijum</a:t>
          </a:r>
          <a:endParaRPr lang="en-US" sz="1100" kern="1200"/>
        </a:p>
      </dsp:txBody>
      <dsp:txXfrm>
        <a:off x="6270492" y="810467"/>
        <a:ext cx="717061" cy="717061"/>
      </dsp:txXfrm>
    </dsp:sp>
    <dsp:sp modelId="{56D239F9-0117-4E11-8A74-7706CD992443}">
      <dsp:nvSpPr>
        <dsp:cNvPr id="0" name=""/>
        <dsp:cNvSpPr/>
      </dsp:nvSpPr>
      <dsp:spPr>
        <a:xfrm rot="4628571">
          <a:off x="6662076" y="1732337"/>
          <a:ext cx="269168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6693467" y="1761424"/>
        <a:ext cx="188418" cy="205351"/>
      </dsp:txXfrm>
    </dsp:sp>
    <dsp:sp modelId="{1FE7BD76-14CB-49CE-8716-AABD54338EE9}">
      <dsp:nvSpPr>
        <dsp:cNvPr id="0" name=""/>
        <dsp:cNvSpPr/>
      </dsp:nvSpPr>
      <dsp:spPr>
        <a:xfrm>
          <a:off x="6460649" y="2145744"/>
          <a:ext cx="1014077" cy="1014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100" kern="1200"/>
            <a:t>povećana prenosna moć </a:t>
          </a:r>
          <a:endParaRPr lang="en-US" sz="1100" kern="1200"/>
        </a:p>
      </dsp:txBody>
      <dsp:txXfrm>
        <a:off x="6609157" y="2294252"/>
        <a:ext cx="717061" cy="717061"/>
      </dsp:txXfrm>
    </dsp:sp>
    <dsp:sp modelId="{66E83014-5D0E-417D-9B10-1AFC7DD18002}">
      <dsp:nvSpPr>
        <dsp:cNvPr id="0" name=""/>
        <dsp:cNvSpPr/>
      </dsp:nvSpPr>
      <dsp:spPr>
        <a:xfrm rot="7714286">
          <a:off x="6363395" y="3070653"/>
          <a:ext cx="269168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6428943" y="3107537"/>
        <a:ext cx="188418" cy="205351"/>
      </dsp:txXfrm>
    </dsp:sp>
    <dsp:sp modelId="{5AD5902A-CC48-4E17-9D77-3160DA81B82D}">
      <dsp:nvSpPr>
        <dsp:cNvPr id="0" name=""/>
        <dsp:cNvSpPr/>
      </dsp:nvSpPr>
      <dsp:spPr>
        <a:xfrm>
          <a:off x="5511732" y="3335647"/>
          <a:ext cx="1014077" cy="1014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100" kern="1200"/>
            <a:t>smanjeni gubci</a:t>
          </a:r>
          <a:endParaRPr lang="en-US" sz="1100" kern="1200"/>
        </a:p>
      </dsp:txBody>
      <dsp:txXfrm>
        <a:off x="5660240" y="3484155"/>
        <a:ext cx="717061" cy="717061"/>
      </dsp:txXfrm>
    </dsp:sp>
    <dsp:sp modelId="{C318DF00-B28B-4B98-B93E-F218D6388DA0}">
      <dsp:nvSpPr>
        <dsp:cNvPr id="0" name=""/>
        <dsp:cNvSpPr/>
      </dsp:nvSpPr>
      <dsp:spPr>
        <a:xfrm rot="10800000">
          <a:off x="5130833" y="3671561"/>
          <a:ext cx="269168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5211583" y="3740011"/>
        <a:ext cx="188418" cy="205351"/>
      </dsp:txXfrm>
    </dsp:sp>
    <dsp:sp modelId="{02B5045D-0CD6-4924-BC1A-B18B96F26117}">
      <dsp:nvSpPr>
        <dsp:cNvPr id="0" name=""/>
        <dsp:cNvSpPr/>
      </dsp:nvSpPr>
      <dsp:spPr>
        <a:xfrm>
          <a:off x="3989789" y="3335647"/>
          <a:ext cx="1014077" cy="1014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niži toplotni koeficijent rastegljivosti</a:t>
          </a:r>
        </a:p>
      </dsp:txBody>
      <dsp:txXfrm>
        <a:off x="4138297" y="3484155"/>
        <a:ext cx="717061" cy="717061"/>
      </dsp:txXfrm>
    </dsp:sp>
    <dsp:sp modelId="{6F9FBA0B-226D-43CC-9214-A38437FC7197}">
      <dsp:nvSpPr>
        <dsp:cNvPr id="0" name=""/>
        <dsp:cNvSpPr/>
      </dsp:nvSpPr>
      <dsp:spPr>
        <a:xfrm rot="13885714">
          <a:off x="3892535" y="3082565"/>
          <a:ext cx="269168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 rot="10800000">
        <a:off x="3958083" y="3182581"/>
        <a:ext cx="188418" cy="205351"/>
      </dsp:txXfrm>
    </dsp:sp>
    <dsp:sp modelId="{0848AB4C-C0B4-4AA5-AFCB-B79F458C47A8}">
      <dsp:nvSpPr>
        <dsp:cNvPr id="0" name=""/>
        <dsp:cNvSpPr/>
      </dsp:nvSpPr>
      <dsp:spPr>
        <a:xfrm>
          <a:off x="3040873" y="2145744"/>
          <a:ext cx="1014077" cy="1014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1100" kern="1200"/>
            <a:t>smanjen ugib</a:t>
          </a:r>
          <a:endParaRPr lang="en-US" sz="1100" kern="1200"/>
        </a:p>
      </dsp:txBody>
      <dsp:txXfrm>
        <a:off x="3189381" y="2294252"/>
        <a:ext cx="717061" cy="717061"/>
      </dsp:txXfrm>
    </dsp:sp>
    <dsp:sp modelId="{131D341A-3FA5-449F-946B-BB33812EE887}">
      <dsp:nvSpPr>
        <dsp:cNvPr id="0" name=""/>
        <dsp:cNvSpPr/>
      </dsp:nvSpPr>
      <dsp:spPr>
        <a:xfrm rot="16971429">
          <a:off x="3580964" y="1747191"/>
          <a:ext cx="269168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3612355" y="1855004"/>
        <a:ext cx="188418" cy="205351"/>
      </dsp:txXfrm>
    </dsp:sp>
    <dsp:sp modelId="{F366FED3-A870-4CFA-B039-2EC24F362DF3}">
      <dsp:nvSpPr>
        <dsp:cNvPr id="0" name=""/>
        <dsp:cNvSpPr/>
      </dsp:nvSpPr>
      <dsp:spPr>
        <a:xfrm>
          <a:off x="3379537" y="661959"/>
          <a:ext cx="1014077" cy="101407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veći odnos čvrstoća</a:t>
          </a:r>
          <a:r>
            <a:rPr lang="sr-Latn-ME" sz="1100" kern="1200"/>
            <a:t> </a:t>
          </a:r>
          <a:r>
            <a:rPr lang="en-US" sz="1100" kern="1200"/>
            <a:t>/</a:t>
          </a:r>
          <a:r>
            <a:rPr lang="sr-Latn-ME" sz="1100" kern="1200"/>
            <a:t> </a:t>
          </a:r>
          <a:r>
            <a:rPr lang="en-US" sz="1100" kern="1200"/>
            <a:t>masa</a:t>
          </a:r>
        </a:p>
      </dsp:txBody>
      <dsp:txXfrm>
        <a:off x="3528045" y="810467"/>
        <a:ext cx="717061" cy="717061"/>
      </dsp:txXfrm>
    </dsp:sp>
    <dsp:sp modelId="{F7C079C6-96F4-4BFD-8753-BF97CFAC82A9}">
      <dsp:nvSpPr>
        <dsp:cNvPr id="0" name=""/>
        <dsp:cNvSpPr/>
      </dsp:nvSpPr>
      <dsp:spPr>
        <a:xfrm rot="20057143">
          <a:off x="4430740" y="671004"/>
          <a:ext cx="269168" cy="34225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500" kern="1200"/>
        </a:p>
      </dsp:txBody>
      <dsp:txXfrm>
        <a:off x="4434738" y="756972"/>
        <a:ext cx="188418" cy="20535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FE09E0-8BE1-4134-BF83-66AB6F1F18F1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14C94A-7D77-4F7F-8663-E38C238CDC2E}">
      <dsp:nvSpPr>
        <dsp:cNvPr id="0" name=""/>
        <dsp:cNvSpPr/>
      </dsp:nvSpPr>
      <dsp:spPr>
        <a:xfrm>
          <a:off x="2175669" y="0"/>
          <a:ext cx="8339931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2800" kern="1200"/>
            <a:t>zahtjevna montaža</a:t>
          </a:r>
          <a:endParaRPr lang="en-US" sz="2800" kern="1200"/>
        </a:p>
      </dsp:txBody>
      <dsp:txXfrm>
        <a:off x="2175669" y="0"/>
        <a:ext cx="4169965" cy="1305404"/>
      </dsp:txXfrm>
    </dsp:sp>
    <dsp:sp modelId="{AA942178-F863-4317-B40E-4D38BAAB7FE6}">
      <dsp:nvSpPr>
        <dsp:cNvPr id="0" name=""/>
        <dsp:cNvSpPr/>
      </dsp:nvSpPr>
      <dsp:spPr>
        <a:xfrm>
          <a:off x="761485" y="1305404"/>
          <a:ext cx="2828366" cy="282836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278E06-A0FB-42FF-8127-FD78EF95EBA7}">
      <dsp:nvSpPr>
        <dsp:cNvPr id="0" name=""/>
        <dsp:cNvSpPr/>
      </dsp:nvSpPr>
      <dsp:spPr>
        <a:xfrm>
          <a:off x="2175669" y="1305404"/>
          <a:ext cx="8339931" cy="2828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800" kern="1200"/>
            <a:t>aluminijumske niti trapezoidnog oblika</a:t>
          </a:r>
          <a:endParaRPr lang="en-US" sz="2800" kern="1200"/>
        </a:p>
      </dsp:txBody>
      <dsp:txXfrm>
        <a:off x="2175669" y="1305404"/>
        <a:ext cx="4169965" cy="1305399"/>
      </dsp:txXfrm>
    </dsp:sp>
    <dsp:sp modelId="{A1A5FB89-428C-466B-B2C8-51357201D020}">
      <dsp:nvSpPr>
        <dsp:cNvPr id="0" name=""/>
        <dsp:cNvSpPr/>
      </dsp:nvSpPr>
      <dsp:spPr>
        <a:xfrm>
          <a:off x="1522968" y="2610804"/>
          <a:ext cx="1305400" cy="13054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7D5E9-0153-4246-8AB1-F748AB191A53}">
      <dsp:nvSpPr>
        <dsp:cNvPr id="0" name=""/>
        <dsp:cNvSpPr/>
      </dsp:nvSpPr>
      <dsp:spPr>
        <a:xfrm>
          <a:off x="2175669" y="2610804"/>
          <a:ext cx="8339931" cy="1305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Latn-ME" sz="2800" kern="1200"/>
            <a:t>cijena</a:t>
          </a:r>
          <a:endParaRPr lang="en-US" sz="2800" kern="1200"/>
        </a:p>
      </dsp:txBody>
      <dsp:txXfrm>
        <a:off x="2175669" y="2610804"/>
        <a:ext cx="4169965" cy="1305400"/>
      </dsp:txXfrm>
    </dsp:sp>
    <dsp:sp modelId="{26B74A15-F1BD-4A4C-91FC-C0B3E5B19CC0}">
      <dsp:nvSpPr>
        <dsp:cNvPr id="0" name=""/>
        <dsp:cNvSpPr/>
      </dsp:nvSpPr>
      <dsp:spPr>
        <a:xfrm>
          <a:off x="6345634" y="0"/>
          <a:ext cx="4169965" cy="130540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ME" sz="2400" kern="1200"/>
            <a:t>minimalni radijus savijanja</a:t>
          </a:r>
          <a:endParaRPr lang="en-US" sz="2400" kern="120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ME" sz="2400" kern="1200"/>
            <a:t>žareni aluminijum mek</a:t>
          </a:r>
          <a:endParaRPr lang="en-US" sz="2400" kern="1200"/>
        </a:p>
      </dsp:txBody>
      <dsp:txXfrm>
        <a:off x="6345634" y="0"/>
        <a:ext cx="4169965" cy="1305404"/>
      </dsp:txXfrm>
    </dsp:sp>
    <dsp:sp modelId="{3C80D2D7-00D3-471D-8546-6BB0182FAE66}">
      <dsp:nvSpPr>
        <dsp:cNvPr id="0" name=""/>
        <dsp:cNvSpPr/>
      </dsp:nvSpPr>
      <dsp:spPr>
        <a:xfrm>
          <a:off x="6345634" y="1305404"/>
          <a:ext cx="4169965" cy="13053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ME" sz="2400" kern="1200"/>
            <a:t>„birdcage“ efekat</a:t>
          </a:r>
          <a:endParaRPr lang="en-US" sz="2400" kern="1200"/>
        </a:p>
      </dsp:txBody>
      <dsp:txXfrm>
        <a:off x="6345634" y="1305404"/>
        <a:ext cx="4169965" cy="1305399"/>
      </dsp:txXfrm>
    </dsp:sp>
    <dsp:sp modelId="{293488A6-EEC4-4248-8D7E-B1B0EE2EA8FB}">
      <dsp:nvSpPr>
        <dsp:cNvPr id="0" name=""/>
        <dsp:cNvSpPr/>
      </dsp:nvSpPr>
      <dsp:spPr>
        <a:xfrm>
          <a:off x="6345634" y="2610804"/>
          <a:ext cx="4169965" cy="13054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Latn-ME" sz="2400" kern="1200"/>
            <a:t>skuplji</a:t>
          </a:r>
          <a:endParaRPr lang="en-US" sz="2400" kern="1200"/>
        </a:p>
      </dsp:txBody>
      <dsp:txXfrm>
        <a:off x="6345634" y="2610804"/>
        <a:ext cx="4169965" cy="1305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F0158E-0BEA-4BFF-AA61-7914394B3C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11DA1-6698-4392-B84F-664E2A344A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92300-EA15-4B15-A783-6E65AD991BC8}" type="datetimeFigureOut">
              <a:rPr lang="en-NZ" smtClean="0"/>
              <a:t>26/09/2021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15D29F-AD7A-40A3-90D1-5C7D45458A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7F1443-A053-47AC-962C-46D85BEC89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16929-A883-446E-B000-A06150AF9A4B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47281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614211-E28D-4196-8F23-467118673D5D}" type="datetimeFigureOut">
              <a:rPr lang="en-NZ" smtClean="0"/>
              <a:t>26/09/2021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4C6E0-D6AA-4C96-836C-B12EBD6499B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85552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1728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4FAA2F-2045-469B-8CCA-9D6C8CC6D14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3625236"/>
            <a:ext cx="3177248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95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BFC05D-3F02-41AB-B619-6C882485334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75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1050DE-0A5F-4EAE-BBAD-4B42CA1F08F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465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11151"/>
            <a:ext cx="105156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04A2C0-3929-4A83-85EC-2D444E9469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4601" y="203951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570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and plain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A755-ADDA-4D38-B98F-77D27BE23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850" y="311151"/>
            <a:ext cx="10515600" cy="6731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35279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no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BE3778D-5522-4FD1-A1E9-328867823C4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47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66822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1756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caption small log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2BDAB-8C03-49FE-9EAA-8162E4BB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3EFB5-8611-4301-81A0-65A7898C0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695327-1C22-4CDC-A9AC-3BB81D16ED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3401E25-3513-46F0-A253-E10B0ACC37C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01" y="352425"/>
            <a:ext cx="1143000" cy="54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710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1728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FED370F-807E-48DD-A4F6-7B428A65D94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362523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52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3153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3B910E-0FA5-46C7-BAA8-C388D2B4B78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362523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1980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428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33153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520563-6446-49B0-91C2-B1EE5EA4CA1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362523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18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193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33750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E95913-650F-439E-8D46-C274C4FC6B1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425388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913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5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85582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19300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327140-71E4-44BA-9EE2-C80B8AD127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234888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71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6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DC7B2-556D-46CD-83ED-99A884FB97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04807"/>
            <a:ext cx="9144000" cy="852221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5F1AF1-96C1-4AD2-BC34-4BA79B45D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75"/>
            <a:ext cx="9144000" cy="53869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NZ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2D3CDB-5787-4DBF-B886-B04A2EE1F28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454" y="4196736"/>
            <a:ext cx="3177246" cy="1513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6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s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SzPct val="100000"/>
              <a:buFont typeface="+mj-lt"/>
              <a:buAutoNum type="arabicPeriod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•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5DE80A9-2E85-427F-A951-2383C697C9C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77476" y="5940393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819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and bullets v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1C35-F502-4AFC-BCE0-17E75CA47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10515600" cy="745828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30835-02B5-4CC1-BD49-B80EFA9C4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4926"/>
            <a:ext cx="10515600" cy="4351338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buSzPct val="105000"/>
              <a:defRPr sz="2200">
                <a:solidFill>
                  <a:schemeClr val="tx2"/>
                </a:solidFill>
              </a:defRPr>
            </a:lvl1pPr>
            <a:lvl2pPr marL="685800" indent="-228600">
              <a:buClr>
                <a:schemeClr val="accent1"/>
              </a:buClr>
              <a:buFont typeface="Arial" panose="020B0604020202020204" pitchFamily="34" charset="0"/>
              <a:buChar char="−"/>
              <a:defRPr sz="2200">
                <a:solidFill>
                  <a:schemeClr val="tx2"/>
                </a:solidFill>
              </a:defRPr>
            </a:lvl2pPr>
            <a:lvl3pPr marL="1143000" indent="-228600">
              <a:buClr>
                <a:schemeClr val="accent1"/>
              </a:buClr>
              <a:buFont typeface="Courier New" panose="02070309020205020404" pitchFamily="49" charset="0"/>
              <a:buChar char="o"/>
              <a:defRPr sz="220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2200"/>
            </a:lvl4pPr>
            <a:lvl5pPr>
              <a:buClr>
                <a:schemeClr val="accent1"/>
              </a:buClr>
              <a:defRPr sz="2200"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C048868-0E40-4F0F-91F0-71D2170BFE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551" y="421437"/>
            <a:ext cx="1638300" cy="78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879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FA7C9D-D83C-4484-9533-0B150B1E6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A860A2-5715-4DC5-A2F4-36393F0437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EB925-7612-46E3-B325-E0F2E64E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26115-93DD-439D-AB73-B403A1B14893}" type="datetimeFigureOut">
              <a:rPr lang="en-NZ" smtClean="0"/>
              <a:t>26/09/2021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83F4A-34D0-4D19-B9A4-0D24C5D73C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97524-6E08-4C30-9778-5BEC932F6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958E-C44B-42BD-9173-1DD03F7322B6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3862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49" r:id="rId2"/>
    <p:sldLayoutId id="2147483667" r:id="rId3"/>
    <p:sldLayoutId id="2147483668" r:id="rId4"/>
    <p:sldLayoutId id="2147483665" r:id="rId5"/>
    <p:sldLayoutId id="2147483669" r:id="rId6"/>
    <p:sldLayoutId id="2147483666" r:id="rId7"/>
    <p:sldLayoutId id="2147483662" r:id="rId8"/>
    <p:sldLayoutId id="2147483650" r:id="rId9"/>
    <p:sldLayoutId id="2147483660" r:id="rId10"/>
    <p:sldLayoutId id="2147483661" r:id="rId11"/>
    <p:sldLayoutId id="2147483654" r:id="rId12"/>
    <p:sldLayoutId id="2147483663" r:id="rId13"/>
    <p:sldLayoutId id="2147483664" r:id="rId14"/>
    <p:sldLayoutId id="2147483655" r:id="rId15"/>
    <p:sldLayoutId id="2147483657" r:id="rId16"/>
    <p:sldLayoutId id="2147483670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F1550-FA1F-4980-85FD-CB8ED15D257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0" i="0">
                <a:effectLst/>
              </a:rPr>
              <a:t>Benefiti primjene užadi sa kompozitnim jezgrom u 35 kV mreži u Crnoj Gori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E2E8DE-F49C-48FF-A152-205AC5FFAD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/>
              <a:t>R B2-01</a:t>
            </a:r>
            <a:endParaRPr lang="en-NZ"/>
          </a:p>
          <a:p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23411E9F-1A37-4678-B765-91368122B6F3}"/>
              </a:ext>
            </a:extLst>
          </p:cNvPr>
          <p:cNvSpPr txBox="1">
            <a:spLocks/>
          </p:cNvSpPr>
          <p:nvPr/>
        </p:nvSpPr>
        <p:spPr>
          <a:xfrm>
            <a:off x="345232" y="5491357"/>
            <a:ext cx="4702628" cy="8509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Ena Đapić, Electro Team d. o. o. Budva</a:t>
            </a:r>
          </a:p>
          <a:p>
            <a:pPr algn="l"/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djapic.ena@gmail.com  </a:t>
            </a:r>
            <a:endParaRPr lang="en-NZ" sz="2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01204BB-DB6F-42D9-9210-53B618DF2D80}"/>
              </a:ext>
            </a:extLst>
          </p:cNvPr>
          <p:cNvSpPr txBox="1">
            <a:spLocks/>
          </p:cNvSpPr>
          <p:nvPr/>
        </p:nvSpPr>
        <p:spPr>
          <a:xfrm>
            <a:off x="7144141" y="5491357"/>
            <a:ext cx="4702628" cy="11613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Vladan Radulović Elektrotehnički fakultet, Univerzitet Crne Gore</a:t>
            </a:r>
          </a:p>
          <a:p>
            <a:pPr algn="r"/>
            <a:r>
              <a:rPr lang="sr-Latn-ME" sz="2000">
                <a:solidFill>
                  <a:schemeClr val="bg1">
                    <a:lumMod val="50000"/>
                  </a:schemeClr>
                </a:solidFill>
              </a:rPr>
              <a:t>vladanra@ucg.ac.me</a:t>
            </a:r>
          </a:p>
          <a:p>
            <a:pPr algn="r"/>
            <a:endParaRPr lang="sr-Latn-ME" sz="2000">
              <a:solidFill>
                <a:schemeClr val="bg1">
                  <a:lumMod val="50000"/>
                </a:schemeClr>
              </a:solidFill>
            </a:endParaRPr>
          </a:p>
          <a:p>
            <a:pPr algn="r"/>
            <a:endParaRPr lang="en-NZ" sz="200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86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CBF87-56C0-4014-9E39-E87E8FCBB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/>
              <a:t>Zaključak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CA6F60-16BC-4F56-9CD8-5DBE53B85C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sz="180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hr-HR" sz="18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hr-HR" sz="180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hr-HR" sz="180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hr-HR" sz="18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prednosti ACCC provodnika – povećanje prenosne moći, smanjenje ugiba, smanjenje gubitaka</a:t>
            </a:r>
          </a:p>
          <a:p>
            <a:endParaRPr lang="hr-HR" sz="180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hr-HR" sz="1800">
                <a:latin typeface="Arial" panose="020B0604020202020204" pitchFamily="34" charset="0"/>
              </a:rPr>
              <a:t>nedostaci ACCC provodnika – cijena, </a:t>
            </a:r>
            <a:r>
              <a:rPr lang="hr-HR" sz="18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zahtjevnija montaža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828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84815-EB73-4C77-9C1E-BD66F1A86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7632"/>
            <a:ext cx="10515600" cy="745828"/>
          </a:xfrm>
        </p:spPr>
        <p:txBody>
          <a:bodyPr>
            <a:normAutofit/>
          </a:bodyPr>
          <a:lstStyle/>
          <a:p>
            <a:r>
              <a:rPr lang="sr-Latn-ME" sz="3600"/>
              <a:t>HVALA ZA PAŽNJU!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922925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F03A0-EF13-43D2-B003-355383701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/>
              <a:t>Pitanja za diskusiju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6F37B-8528-4357-8AE1-6F94AB608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Je li vršena ekonomska analiza opravdanost</a:t>
            </a:r>
            <a:r>
              <a:rPr lang="sr-Latn-ME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</a:t>
            </a:r>
            <a:r>
              <a:rPr lang="en-US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zamjene postojećeg A</a:t>
            </a:r>
            <a:r>
              <a:rPr lang="sr-Latn-ME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l/</a:t>
            </a:r>
            <a:r>
              <a:rPr lang="en-US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Fe užeta novim</a:t>
            </a:r>
            <a:r>
              <a:rPr lang="sr-Latn-ME">
                <a:solidFill>
                  <a:srgbClr val="000000"/>
                </a:solidFill>
                <a:latin typeface="Verdana" panose="020B0604030504040204" pitchFamily="34" charset="0"/>
              </a:rPr>
              <a:t>?</a:t>
            </a:r>
          </a:p>
          <a:p>
            <a:endParaRPr lang="sr-Latn-ME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sr-Latn-ME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Kako se vršio izbor presjeka novog provodnika</a:t>
            </a:r>
            <a:r>
              <a:rPr lang="sr-Latn-ME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</a:t>
            </a:r>
            <a:r>
              <a:rPr lang="en-US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da li su vršene prethodn</a:t>
            </a:r>
            <a:r>
              <a:rPr lang="sr-Latn-ME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</a:t>
            </a:r>
            <a:r>
              <a:rPr lang="en-US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provjere stataičke stabilnosti stubova i nakon toga izbor presjeka</a:t>
            </a:r>
            <a:r>
              <a:rPr lang="sr-Latn-ME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?</a:t>
            </a:r>
          </a:p>
          <a:p>
            <a:endParaRPr lang="sr-Latn-ME" b="0" i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sr-Latn-ME" b="0" i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US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 li se vodilo računa o stanju postoječih stubova u pogledu statičke sigurnosti vode</a:t>
            </a:r>
            <a:r>
              <a:rPr lang="sr-Latn-ME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ć</a:t>
            </a:r>
            <a:r>
              <a:rPr lang="en-US" b="0" i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 računa u vremenu eksploatacije postoječeg voda</a:t>
            </a:r>
            <a:r>
              <a:rPr lang="sr-Latn-ME">
                <a:solidFill>
                  <a:srgbClr val="000000"/>
                </a:solidFill>
                <a:latin typeface="Verdana" panose="020B0604030504040204" pitchFamily="34" charset="0"/>
              </a:rPr>
              <a:t>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038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14E6F-64A9-4E63-8C23-C81B4D38E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/>
              <a:t>Uvod</a:t>
            </a:r>
            <a:endParaRPr lang="en-US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52A04E0-2B41-40B0-B525-99E0017605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532285"/>
              </p:ext>
            </p:extLst>
          </p:nvPr>
        </p:nvGraphicFramePr>
        <p:xfrm>
          <a:off x="838200" y="139492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EDD201A4-9384-4CA7-97DA-A49006F34D48}"/>
              </a:ext>
            </a:extLst>
          </p:cNvPr>
          <p:cNvSpPr txBox="1"/>
          <p:nvPr/>
        </p:nvSpPr>
        <p:spPr>
          <a:xfrm>
            <a:off x="6263950" y="4156491"/>
            <a:ext cx="4697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>
                <a:solidFill>
                  <a:schemeClr val="bg1"/>
                </a:solidFill>
              </a:rPr>
              <a:t>povećava dozvoljeno strujno opterećenje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43192B-266E-48CA-B1E9-94050F5868EE}"/>
              </a:ext>
            </a:extLst>
          </p:cNvPr>
          <p:cNvSpPr txBox="1"/>
          <p:nvPr/>
        </p:nvSpPr>
        <p:spPr>
          <a:xfrm>
            <a:off x="6263950" y="3570595"/>
            <a:ext cx="508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>
                <a:solidFill>
                  <a:schemeClr val="bg1"/>
                </a:solidFill>
              </a:rPr>
              <a:t>radna temperatura opsegu od 150 ℃ do 250 ℃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F6C34E5-9DDB-4D18-B1BA-E55597FC5A9C}"/>
              </a:ext>
            </a:extLst>
          </p:cNvPr>
          <p:cNvSpPr txBox="1"/>
          <p:nvPr/>
        </p:nvSpPr>
        <p:spPr>
          <a:xfrm>
            <a:off x="6263950" y="3879525"/>
            <a:ext cx="5089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>
                <a:solidFill>
                  <a:schemeClr val="bg1"/>
                </a:solidFill>
              </a:rPr>
              <a:t>smanjenje ugiba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5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198A4E71-592C-4582-9BEC-4D305B8828F4}"/>
              </a:ext>
            </a:extLst>
          </p:cNvPr>
          <p:cNvSpPr txBox="1">
            <a:spLocks/>
          </p:cNvSpPr>
          <p:nvPr/>
        </p:nvSpPr>
        <p:spPr>
          <a:xfrm>
            <a:off x="839788" y="426877"/>
            <a:ext cx="3932237" cy="7581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ME"/>
              <a:t>ACCC provodnik</a:t>
            </a:r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45D1EE5E-4FEA-4EFC-B3C8-FA9A98B332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41898" y="2957804"/>
            <a:ext cx="5610314" cy="206506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E5FAD1E-3436-4AA6-88DC-60A511D7577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3942249"/>
              </p:ext>
            </p:extLst>
          </p:nvPr>
        </p:nvGraphicFramePr>
        <p:xfrm>
          <a:off x="839788" y="2057400"/>
          <a:ext cx="4833224" cy="38115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2518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55F41-BD9E-4020-A0DC-4CC0185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9313506" cy="745828"/>
          </a:xfrm>
        </p:spPr>
        <p:txBody>
          <a:bodyPr>
            <a:noAutofit/>
          </a:bodyPr>
          <a:lstStyle/>
          <a:p>
            <a:r>
              <a:rPr lang="hr-HR" b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Prednosti ugradnje ACCC provodnika u odnosu na ACSR provodnike</a:t>
            </a:r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57D57C-5E79-4034-A1B9-C916FB8A39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6865127"/>
              </p:ext>
            </p:extLst>
          </p:nvPr>
        </p:nvGraphicFramePr>
        <p:xfrm>
          <a:off x="838200" y="137587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929967D3-B333-4B72-B80A-EEF3C628A9B0}"/>
              </a:ext>
            </a:extLst>
          </p:cNvPr>
          <p:cNvSpPr/>
          <p:nvPr/>
        </p:nvSpPr>
        <p:spPr>
          <a:xfrm>
            <a:off x="4941279" y="2445971"/>
            <a:ext cx="2309442" cy="23709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1600"/>
              <a:t>povećanje pouzdanosti mreže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403735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7AFC7-BCEB-4FF1-AF90-582A7AF37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048"/>
            <a:ext cx="9285514" cy="745828"/>
          </a:xfrm>
        </p:spPr>
        <p:txBody>
          <a:bodyPr>
            <a:noAutofit/>
          </a:bodyPr>
          <a:lstStyle/>
          <a:p>
            <a:r>
              <a:rPr lang="hr-HR" b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Nedostaci ugradnje ACCC provodnika u odnosu na ACSR provodnike</a:t>
            </a:r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1CAE66-EC8B-4645-8DA6-3F7C027D54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9207805"/>
              </p:ext>
            </p:extLst>
          </p:nvPr>
        </p:nvGraphicFramePr>
        <p:xfrm>
          <a:off x="838200" y="1394926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615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D1C70-59A1-4560-85AE-21371796A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ACCC provodnici u Crnoj Gori</a:t>
            </a:r>
            <a:endParaRPr lang="en-US"/>
          </a:p>
        </p:txBody>
      </p:sp>
      <p:sp>
        <p:nvSpPr>
          <p:cNvPr id="4" name="Arrow: Notched Right 3">
            <a:extLst>
              <a:ext uri="{FF2B5EF4-FFF2-40B4-BE49-F238E27FC236}">
                <a16:creationId xmlns:a16="http://schemas.microsoft.com/office/drawing/2014/main" id="{35D620AC-8AA6-4FE9-AE59-51A9ACF93E2D}"/>
              </a:ext>
            </a:extLst>
          </p:cNvPr>
          <p:cNvSpPr/>
          <p:nvPr/>
        </p:nvSpPr>
        <p:spPr>
          <a:xfrm>
            <a:off x="838200" y="2700327"/>
            <a:ext cx="10515600" cy="1740535"/>
          </a:xfrm>
          <a:prstGeom prst="notched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2AC1BB0C-BDD9-4374-8B73-FF5E159BA1ED}"/>
              </a:ext>
            </a:extLst>
          </p:cNvPr>
          <p:cNvSpPr/>
          <p:nvPr/>
        </p:nvSpPr>
        <p:spPr>
          <a:xfrm>
            <a:off x="842821" y="1394926"/>
            <a:ext cx="3049934" cy="1740535"/>
          </a:xfrm>
          <a:custGeom>
            <a:avLst/>
            <a:gdLst>
              <a:gd name="connsiteX0" fmla="*/ 0 w 3049934"/>
              <a:gd name="connsiteY0" fmla="*/ 0 h 1740535"/>
              <a:gd name="connsiteX1" fmla="*/ 3049934 w 3049934"/>
              <a:gd name="connsiteY1" fmla="*/ 0 h 1740535"/>
              <a:gd name="connsiteX2" fmla="*/ 3049934 w 3049934"/>
              <a:gd name="connsiteY2" fmla="*/ 1740535 h 1740535"/>
              <a:gd name="connsiteX3" fmla="*/ 0 w 3049934"/>
              <a:gd name="connsiteY3" fmla="*/ 1740535 h 1740535"/>
              <a:gd name="connsiteX4" fmla="*/ 0 w 3049934"/>
              <a:gd name="connsiteY4" fmla="*/ 0 h 174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9934" h="1740535">
                <a:moveTo>
                  <a:pt x="0" y="0"/>
                </a:moveTo>
                <a:lnTo>
                  <a:pt x="3049934" y="0"/>
                </a:lnTo>
                <a:lnTo>
                  <a:pt x="3049934" y="1740535"/>
                </a:lnTo>
                <a:lnTo>
                  <a:pt x="0" y="17405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0256" tIns="270256" rIns="270256" bIns="270256" numCol="1" spcCol="1270" anchor="b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r-HR" sz="3800" kern="1200"/>
              <a:t>Al/Fe 95/15 mm</a:t>
            </a:r>
            <a:r>
              <a:rPr lang="hr-HR" sz="3800" kern="1200" baseline="30000"/>
              <a:t>2</a:t>
            </a:r>
            <a:endParaRPr lang="en-US" sz="3800" kern="120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16C899C-5B59-48A5-B1BE-DEA175EB38F6}"/>
              </a:ext>
            </a:extLst>
          </p:cNvPr>
          <p:cNvSpPr/>
          <p:nvPr/>
        </p:nvSpPr>
        <p:spPr>
          <a:xfrm>
            <a:off x="2150221" y="3353028"/>
            <a:ext cx="435133" cy="43513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7D2DB9B-F59A-4021-99C7-C78628F8C338}"/>
              </a:ext>
            </a:extLst>
          </p:cNvPr>
          <p:cNvSpPr/>
          <p:nvPr/>
        </p:nvSpPr>
        <p:spPr>
          <a:xfrm>
            <a:off x="4045252" y="4223295"/>
            <a:ext cx="3049934" cy="1740535"/>
          </a:xfrm>
          <a:custGeom>
            <a:avLst/>
            <a:gdLst>
              <a:gd name="connsiteX0" fmla="*/ 0 w 3049934"/>
              <a:gd name="connsiteY0" fmla="*/ 0 h 1740535"/>
              <a:gd name="connsiteX1" fmla="*/ 3049934 w 3049934"/>
              <a:gd name="connsiteY1" fmla="*/ 0 h 1740535"/>
              <a:gd name="connsiteX2" fmla="*/ 3049934 w 3049934"/>
              <a:gd name="connsiteY2" fmla="*/ 1740535 h 1740535"/>
              <a:gd name="connsiteX3" fmla="*/ 0 w 3049934"/>
              <a:gd name="connsiteY3" fmla="*/ 1740535 h 1740535"/>
              <a:gd name="connsiteX4" fmla="*/ 0 w 3049934"/>
              <a:gd name="connsiteY4" fmla="*/ 0 h 174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9934" h="1740535">
                <a:moveTo>
                  <a:pt x="0" y="0"/>
                </a:moveTo>
                <a:lnTo>
                  <a:pt x="3049934" y="0"/>
                </a:lnTo>
                <a:lnTo>
                  <a:pt x="3049934" y="1740535"/>
                </a:lnTo>
                <a:lnTo>
                  <a:pt x="0" y="17405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0256" tIns="270256" rIns="270256" bIns="270256" numCol="1" spcCol="1270" anchor="t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sr-Latn-ME" sz="3800" kern="1200"/>
              <a:t>prečnik</a:t>
            </a:r>
          </a:p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sr-Latn-ME" sz="3800" kern="1200"/>
              <a:t>masa</a:t>
            </a:r>
            <a:endParaRPr lang="en-US" sz="3800" kern="120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5128E6E-9093-40AC-BFDC-D4FD094B43EA}"/>
              </a:ext>
            </a:extLst>
          </p:cNvPr>
          <p:cNvSpPr/>
          <p:nvPr/>
        </p:nvSpPr>
        <p:spPr>
          <a:xfrm>
            <a:off x="5352653" y="3353028"/>
            <a:ext cx="435133" cy="43513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1A920B8-B85B-47F5-AC23-C4A37DC11CCE}"/>
              </a:ext>
            </a:extLst>
          </p:cNvPr>
          <p:cNvSpPr/>
          <p:nvPr/>
        </p:nvSpPr>
        <p:spPr>
          <a:xfrm>
            <a:off x="7247684" y="1394926"/>
            <a:ext cx="3049934" cy="1740535"/>
          </a:xfrm>
          <a:custGeom>
            <a:avLst/>
            <a:gdLst>
              <a:gd name="connsiteX0" fmla="*/ 0 w 3049934"/>
              <a:gd name="connsiteY0" fmla="*/ 0 h 1740535"/>
              <a:gd name="connsiteX1" fmla="*/ 3049934 w 3049934"/>
              <a:gd name="connsiteY1" fmla="*/ 0 h 1740535"/>
              <a:gd name="connsiteX2" fmla="*/ 3049934 w 3049934"/>
              <a:gd name="connsiteY2" fmla="*/ 1740535 h 1740535"/>
              <a:gd name="connsiteX3" fmla="*/ 0 w 3049934"/>
              <a:gd name="connsiteY3" fmla="*/ 1740535 h 1740535"/>
              <a:gd name="connsiteX4" fmla="*/ 0 w 3049934"/>
              <a:gd name="connsiteY4" fmla="*/ 0 h 1740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9934" h="1740535">
                <a:moveTo>
                  <a:pt x="0" y="0"/>
                </a:moveTo>
                <a:lnTo>
                  <a:pt x="3049934" y="0"/>
                </a:lnTo>
                <a:lnTo>
                  <a:pt x="3049934" y="1740535"/>
                </a:lnTo>
                <a:lnTo>
                  <a:pt x="0" y="17405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70256" tIns="270256" rIns="270256" bIns="270256" numCol="1" spcCol="1270" anchor="b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hr-HR" sz="3800" kern="1200"/>
              <a:t>ACCCZ Rijeka</a:t>
            </a:r>
            <a:endParaRPr lang="en-US" sz="3800" kern="120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10B4251-A39C-4A8F-AA02-6FD906ED32C6}"/>
              </a:ext>
            </a:extLst>
          </p:cNvPr>
          <p:cNvSpPr/>
          <p:nvPr/>
        </p:nvSpPr>
        <p:spPr>
          <a:xfrm>
            <a:off x="8555084" y="3353028"/>
            <a:ext cx="435133" cy="43513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959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52D92-4F4E-43AF-AC6B-920F849FF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800" b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ACCC provodnici u Crnoj Gori</a:t>
            </a:r>
            <a:endParaRPr lang="en-US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51F984E-DD42-4AA2-85B2-68145DFE41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484828"/>
              </p:ext>
            </p:extLst>
          </p:nvPr>
        </p:nvGraphicFramePr>
        <p:xfrm>
          <a:off x="1365380" y="1576874"/>
          <a:ext cx="9461240" cy="45066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14427">
                  <a:extLst>
                    <a:ext uri="{9D8B030D-6E8A-4147-A177-3AD203B41FA5}">
                      <a16:colId xmlns:a16="http://schemas.microsoft.com/office/drawing/2014/main" val="2620596688"/>
                    </a:ext>
                  </a:extLst>
                </a:gridCol>
                <a:gridCol w="1886516">
                  <a:extLst>
                    <a:ext uri="{9D8B030D-6E8A-4147-A177-3AD203B41FA5}">
                      <a16:colId xmlns:a16="http://schemas.microsoft.com/office/drawing/2014/main" val="3424132157"/>
                    </a:ext>
                  </a:extLst>
                </a:gridCol>
                <a:gridCol w="1660297">
                  <a:extLst>
                    <a:ext uri="{9D8B030D-6E8A-4147-A177-3AD203B41FA5}">
                      <a16:colId xmlns:a16="http://schemas.microsoft.com/office/drawing/2014/main" val="1002372841"/>
                    </a:ext>
                  </a:extLst>
                </a:gridCol>
              </a:tblGrid>
              <a:tr h="346668"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tip provodnika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Al/Fe 95/15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ACCCZ Rijeka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58954376"/>
                  </a:ext>
                </a:extLst>
              </a:tr>
              <a:tr h="346668">
                <a:tc gridSpan="3">
                  <a:txBody>
                    <a:bodyPr/>
                    <a:lstStyle/>
                    <a:p>
                      <a:pPr algn="ctr"/>
                      <a:r>
                        <a:rPr lang="hr-HR" sz="1600">
                          <a:effectLst/>
                        </a:rPr>
                        <a:t>mehani</a:t>
                      </a:r>
                      <a:r>
                        <a:rPr lang="sr-Latn-ME" sz="1600">
                          <a:effectLst/>
                        </a:rPr>
                        <a:t>čke karakteristike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2516436"/>
                  </a:ext>
                </a:extLst>
              </a:tr>
              <a:tr h="346668"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računski presjek aluminijuma </a:t>
                      </a:r>
                      <a:r>
                        <a:rPr lang="en-US" sz="1600">
                          <a:effectLst/>
                        </a:rPr>
                        <a:t>[mm</a:t>
                      </a:r>
                      <a:r>
                        <a:rPr lang="en-US" sz="1600" baseline="30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]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94,40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112,40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78550843"/>
                  </a:ext>
                </a:extLst>
              </a:tr>
              <a:tr h="346668"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računski presjek jezgra </a:t>
                      </a:r>
                      <a:r>
                        <a:rPr lang="en-US" sz="1600">
                          <a:effectLst/>
                        </a:rPr>
                        <a:t>[mm</a:t>
                      </a:r>
                      <a:r>
                        <a:rPr lang="en-US" sz="1600" baseline="30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]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15,30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28,00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61121299"/>
                  </a:ext>
                </a:extLst>
              </a:tr>
              <a:tr h="346668"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ukupni prečnik </a:t>
                      </a:r>
                      <a:r>
                        <a:rPr lang="en-US" sz="1600">
                          <a:effectLst/>
                        </a:rPr>
                        <a:t>[mm]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13,60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13,60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04108614"/>
                  </a:ext>
                </a:extLst>
              </a:tr>
              <a:tr h="346668"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masa </a:t>
                      </a:r>
                      <a:r>
                        <a:rPr lang="en-US" sz="1600">
                          <a:effectLst/>
                        </a:rPr>
                        <a:t>[kg/km]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381,90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362,50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5752661"/>
                  </a:ext>
                </a:extLst>
              </a:tr>
              <a:tr h="346668"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računska sila kidanja </a:t>
                      </a:r>
                      <a:r>
                        <a:rPr lang="en-US" sz="1600">
                          <a:effectLst/>
                        </a:rPr>
                        <a:t>[kN]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35,75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62,40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7545054"/>
                  </a:ext>
                </a:extLst>
              </a:tr>
              <a:tr h="346668"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koeficijent linearnog toplotnog istezanja </a:t>
                      </a:r>
                      <a:r>
                        <a:rPr lang="en-US" sz="1600">
                          <a:effectLst/>
                        </a:rPr>
                        <a:t>[1/℃]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0,0000189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0,0000016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62137589"/>
                  </a:ext>
                </a:extLst>
              </a:tr>
              <a:tr h="346668"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modul elastičnosti </a:t>
                      </a:r>
                      <a:r>
                        <a:rPr lang="en-US" sz="1600">
                          <a:effectLst/>
                        </a:rPr>
                        <a:t>[N/mm</a:t>
                      </a:r>
                      <a:r>
                        <a:rPr lang="en-US" sz="1600" baseline="30000">
                          <a:effectLst/>
                        </a:rPr>
                        <a:t>2</a:t>
                      </a:r>
                      <a:r>
                        <a:rPr lang="en-US" sz="1600">
                          <a:effectLst/>
                        </a:rPr>
                        <a:t>]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77.000,00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67.800,00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4464112"/>
                  </a:ext>
                </a:extLst>
              </a:tr>
              <a:tr h="346668">
                <a:tc gridSpan="3">
                  <a:txBody>
                    <a:bodyPr/>
                    <a:lstStyle/>
                    <a:p>
                      <a:pPr algn="ctr"/>
                      <a:r>
                        <a:rPr lang="hr-HR" sz="1600">
                          <a:effectLst/>
                        </a:rPr>
                        <a:t>električne karakteristike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092470"/>
                  </a:ext>
                </a:extLst>
              </a:tr>
              <a:tr h="346668"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podužni otpor pri ambijentalnoj temperaturi 20 </a:t>
                      </a:r>
                      <a:r>
                        <a:rPr lang="en-US" sz="1600">
                          <a:effectLst/>
                        </a:rPr>
                        <a:t>℃ [Ω/km]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0,3060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0,2485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61105191"/>
                  </a:ext>
                </a:extLst>
              </a:tr>
              <a:tr h="693334"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trajno dozvoljena struja pri ambijentalnoj temperaturi 40 </a:t>
                      </a:r>
                      <a:r>
                        <a:rPr lang="en-US" sz="1600">
                          <a:effectLst/>
                        </a:rPr>
                        <a:t>℃ [A]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350,00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hr-HR" sz="1600">
                          <a:effectLst/>
                        </a:rPr>
                        <a:t>633,72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452466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15413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0866C-184A-4371-8813-607B48F77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0" y="565056"/>
            <a:ext cx="10515600" cy="745828"/>
          </a:xfrm>
        </p:spPr>
        <p:txBody>
          <a:bodyPr anchor="ctr">
            <a:normAutofit/>
          </a:bodyPr>
          <a:lstStyle/>
          <a:p>
            <a:r>
              <a:rPr lang="hr-HR" b="1">
                <a:effectLst/>
              </a:rPr>
              <a:t>Prenosna moć dalekovoda</a:t>
            </a:r>
            <a:endParaRPr lang="en-US"/>
          </a:p>
        </p:txBody>
      </p:sp>
      <p:pic>
        <p:nvPicPr>
          <p:cNvPr id="4099" name="Picture 3">
            <a:extLst>
              <a:ext uri="{FF2B5EF4-FFF2-40B4-BE49-F238E27FC236}">
                <a16:creationId xmlns:a16="http://schemas.microsoft.com/office/drawing/2014/main" id="{F9C261BB-ADDA-4785-8D8F-7EAEA0E32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137" y="1729924"/>
            <a:ext cx="6425566" cy="404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>
            <a:extLst>
              <a:ext uri="{FF2B5EF4-FFF2-40B4-BE49-F238E27FC236}">
                <a16:creationId xmlns:a16="http://schemas.microsoft.com/office/drawing/2014/main" id="{3B8CC257-3286-483E-8487-1A2CD102D4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4097" y="1729924"/>
            <a:ext cx="6431646" cy="40410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1853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41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40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F79F9-38B2-4DA7-9017-B35D06958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b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Ugib provodnika na dalekovodu</a:t>
            </a:r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68566FDF-34D5-4ED0-AFC9-960B43C20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397" y="1832918"/>
            <a:ext cx="6527204" cy="3885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>
            <a:extLst>
              <a:ext uri="{FF2B5EF4-FFF2-40B4-BE49-F238E27FC236}">
                <a16:creationId xmlns:a16="http://schemas.microsoft.com/office/drawing/2014/main" id="{3DB65381-273C-4058-BD37-FB770A235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4264" y="1496553"/>
            <a:ext cx="5863471" cy="4221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5743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1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512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CIGREglobalEd1">
      <a:dk1>
        <a:sysClr val="windowText" lastClr="000000"/>
      </a:dk1>
      <a:lt1>
        <a:sysClr val="window" lastClr="FFFFFF"/>
      </a:lt1>
      <a:dk2>
        <a:srgbClr val="7F7F7F"/>
      </a:dk2>
      <a:lt2>
        <a:srgbClr val="DEDDD7"/>
      </a:lt2>
      <a:accent1>
        <a:srgbClr val="007E4F"/>
      </a:accent1>
      <a:accent2>
        <a:srgbClr val="41AD49"/>
      </a:accent2>
      <a:accent3>
        <a:srgbClr val="F2672D"/>
      </a:accent3>
      <a:accent4>
        <a:srgbClr val="523E6C"/>
      </a:accent4>
      <a:accent5>
        <a:srgbClr val="0FB3BD"/>
      </a:accent5>
      <a:accent6>
        <a:srgbClr val="DC1A5C"/>
      </a:accent6>
      <a:hlink>
        <a:srgbClr val="11668F"/>
      </a:hlink>
      <a:folHlink>
        <a:srgbClr val="11668F"/>
      </a:folHlink>
    </a:clrScheme>
    <a:fontScheme name="Custom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GREglobal16_9_Ed1Aug18.v2potx.potx" id="{851D9E84-7857-4959-8209-91AE4FCDD2E8}" vid="{70DA1C26-504D-4DDA-9CD8-0E0DC5546A5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CIGREglobal16_9_Ed1Aug18.v2potx</Template>
  <TotalTime>147</TotalTime>
  <Words>415</Words>
  <Application>Microsoft Office PowerPoint</Application>
  <PresentationFormat>Widescreen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Times New Roman</vt:lpstr>
      <vt:lpstr>Verdana</vt:lpstr>
      <vt:lpstr>Thème Office</vt:lpstr>
      <vt:lpstr>Benefiti primjene užadi sa kompozitnim jezgrom u 35 kV mreži u Crnoj Gori</vt:lpstr>
      <vt:lpstr>Uvod</vt:lpstr>
      <vt:lpstr>PowerPoint Presentation</vt:lpstr>
      <vt:lpstr>Prednosti ugradnje ACCC provodnika u odnosu na ACSR provodnike</vt:lpstr>
      <vt:lpstr>Nedostaci ugradnje ACCC provodnika u odnosu na ACSR provodnike</vt:lpstr>
      <vt:lpstr>ACCC provodnici u Crnoj Gori</vt:lpstr>
      <vt:lpstr>ACCC provodnici u Crnoj Gori</vt:lpstr>
      <vt:lpstr>Prenosna moć dalekovoda</vt:lpstr>
      <vt:lpstr>Ugib provodnika na dalekovodu</vt:lpstr>
      <vt:lpstr>Zaključak</vt:lpstr>
      <vt:lpstr>HVALA ZA PAŽNJU!</vt:lpstr>
      <vt:lpstr>Pitanja za diskusiju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Hakima ABDELLAOUI</dc:creator>
  <cp:lastModifiedBy>Ena Đapić</cp:lastModifiedBy>
  <cp:revision>5</cp:revision>
  <dcterms:created xsi:type="dcterms:W3CDTF">2018-08-21T10:06:45Z</dcterms:created>
  <dcterms:modified xsi:type="dcterms:W3CDTF">2021-09-26T18:21:01Z</dcterms:modified>
</cp:coreProperties>
</file>